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3891-62D1-4514-925A-8D504E2D5BD2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2249-6437-42F4-AFCF-D79691828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81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3891-62D1-4514-925A-8D504E2D5BD2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2249-6437-42F4-AFCF-D79691828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383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3891-62D1-4514-925A-8D504E2D5BD2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2249-6437-42F4-AFCF-D79691828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340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3891-62D1-4514-925A-8D504E2D5BD2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2249-6437-42F4-AFCF-D79691828CCE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7452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3891-62D1-4514-925A-8D504E2D5BD2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2249-6437-42F4-AFCF-D79691828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532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3891-62D1-4514-925A-8D504E2D5BD2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2249-6437-42F4-AFCF-D79691828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01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3891-62D1-4514-925A-8D504E2D5BD2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2249-6437-42F4-AFCF-D79691828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732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3891-62D1-4514-925A-8D504E2D5BD2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2249-6437-42F4-AFCF-D79691828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256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3891-62D1-4514-925A-8D504E2D5BD2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2249-6437-42F4-AFCF-D79691828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017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3891-62D1-4514-925A-8D504E2D5BD2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2249-6437-42F4-AFCF-D79691828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064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3891-62D1-4514-925A-8D504E2D5BD2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2249-6437-42F4-AFCF-D79691828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028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3891-62D1-4514-925A-8D504E2D5BD2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2249-6437-42F4-AFCF-D79691828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765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3891-62D1-4514-925A-8D504E2D5BD2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2249-6437-42F4-AFCF-D79691828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137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3891-62D1-4514-925A-8D504E2D5BD2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2249-6437-42F4-AFCF-D79691828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583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3891-62D1-4514-925A-8D504E2D5BD2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2249-6437-42F4-AFCF-D79691828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438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3891-62D1-4514-925A-8D504E2D5BD2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2249-6437-42F4-AFCF-D79691828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349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3891-62D1-4514-925A-8D504E2D5BD2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2249-6437-42F4-AFCF-D79691828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939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3891-62D1-4514-925A-8D504E2D5BD2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2249-6437-42F4-AFCF-D79691828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655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9823891-62D1-4514-925A-8D504E2D5BD2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E062249-6437-42F4-AFCF-D79691828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82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EB1C0E7B-1408-4D86-9A0D-4B318BB3E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9750" y="1171575"/>
            <a:ext cx="6002338" cy="1371599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онлайн-платформ для повышения качества образования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Дистанционное образование в учебных центрах: обучение без отрыва от работы —">
            <a:extLst>
              <a:ext uri="{FF2B5EF4-FFF2-40B4-BE49-F238E27FC236}">
                <a16:creationId xmlns:a16="http://schemas.microsoft.com/office/drawing/2014/main" id="{18BAC0E8-13E4-4B3E-91B3-6C06909FF45C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" y="552450"/>
            <a:ext cx="5380038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Тема «искусственный интеллект в образовании» – Новости – Кафедра методов  сбора и анализа социологической информации – Национальный исследовательский  университет «Высшая школа экономики»">
            <a:extLst>
              <a:ext uri="{FF2B5EF4-FFF2-40B4-BE49-F238E27FC236}">
                <a16:creationId xmlns:a16="http://schemas.microsoft.com/office/drawing/2014/main" id="{54F74FD2-BC6F-4B70-AAE7-B79E9E540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999" y="2891816"/>
            <a:ext cx="5358726" cy="357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123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873A4F-AC3B-4A2A-8C01-5947D02CB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2600" y="618517"/>
            <a:ext cx="6096000" cy="207705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онлайн-платформ для повышения качества образования</a:t>
            </a:r>
            <a:endParaRPr lang="ru-RU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Роль информационных технологий в современной школе: как ThinkGlobal делает  обучение персонализированным, безопасным и измеряемым | ThinkGlobal">
            <a:extLst>
              <a:ext uri="{FF2B5EF4-FFF2-40B4-BE49-F238E27FC236}">
                <a16:creationId xmlns:a16="http://schemas.microsoft.com/office/drawing/2014/main" id="{044CDC8E-FE62-4B48-B57D-A81974680E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21494"/>
            <a:ext cx="4705350" cy="313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Три рецепта для родителей и учителей, которые помогут подготовиться к  онлайн-образованию | Вести образования">
            <a:extLst>
              <a:ext uri="{FF2B5EF4-FFF2-40B4-BE49-F238E27FC236}">
                <a16:creationId xmlns:a16="http://schemas.microsoft.com/office/drawing/2014/main" id="{6667192D-1DAE-470B-94AD-678814CB7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794" y="3042047"/>
            <a:ext cx="6261806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080750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10</TotalTime>
  <Words>12</Words>
  <Application>Microsoft Office PowerPoint</Application>
  <PresentationFormat>Широкоэкранный</PresentationFormat>
  <Paragraphs>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Tw Cen MT</vt:lpstr>
      <vt:lpstr>Капля</vt:lpstr>
      <vt:lpstr>Презентация PowerPoint</vt:lpstr>
      <vt:lpstr>Использование онлайн-платформ для повышения качества образования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Мацерук</dc:creator>
  <cp:lastModifiedBy>Татьяна Мацерук</cp:lastModifiedBy>
  <cp:revision>1</cp:revision>
  <dcterms:created xsi:type="dcterms:W3CDTF">2026-03-04T13:49:51Z</dcterms:created>
  <dcterms:modified xsi:type="dcterms:W3CDTF">2026-03-04T13:59:59Z</dcterms:modified>
</cp:coreProperties>
</file>