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69" r:id="rId3"/>
    <p:sldId id="257" r:id="rId4"/>
    <p:sldId id="267" r:id="rId5"/>
    <p:sldId id="268" r:id="rId6"/>
    <p:sldId id="259" r:id="rId7"/>
    <p:sldId id="270" r:id="rId8"/>
    <p:sldId id="271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82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0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1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4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73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0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9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3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9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6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3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545" y="489527"/>
            <a:ext cx="11942619" cy="57771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/>
              <a:t>Методический семинар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«Особенности </a:t>
            </a:r>
            <a:r>
              <a:rPr lang="ru-RU" sz="3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лингво-профессиональной 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подготовки студентов </a:t>
            </a:r>
            <a:r>
              <a:rPr lang="ru-RU" sz="3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медицинского 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вуза</a:t>
            </a:r>
            <a:r>
              <a:rPr lang="ru-RU" sz="3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br>
              <a:rPr lang="ru-RU" sz="3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Коган Юлия Николаевна,</a:t>
            </a:r>
            <a:br>
              <a:rPr lang="ru-RU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доцент кафедры иностранных языков №4,</a:t>
            </a:r>
            <a:br>
              <a:rPr lang="ru-RU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Институт филологии  </a:t>
            </a:r>
            <a:endParaRPr lang="ru-RU" sz="2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4085268"/>
            <a:ext cx="4570932" cy="263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2946" y="618837"/>
            <a:ext cx="10326256" cy="5439177"/>
          </a:xfrm>
        </p:spPr>
        <p:txBody>
          <a:bodyPr>
            <a:no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5400" dirty="0">
                <a:solidFill>
                  <a:srgbClr val="002060"/>
                </a:solidFill>
              </a:rPr>
              <a:t>Спасибо </a:t>
            </a:r>
            <a:r>
              <a:rPr lang="ru-RU" sz="5400" dirty="0" smtClean="0">
                <a:solidFill>
                  <a:srgbClr val="002060"/>
                </a:solidFill>
              </a:rPr>
              <a:t>за внимание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218" y="341745"/>
            <a:ext cx="11275291" cy="6169891"/>
          </a:xfrm>
        </p:spPr>
        <p:txBody>
          <a:bodyPr>
            <a:norm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формирования коммуникативной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компетенции важно</a:t>
            </a:r>
            <a:b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создавать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реальные ситуации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ситуации аутентичного общения),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которые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будут стимулировать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изучение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языкового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материала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310" y="2426859"/>
            <a:ext cx="518205" cy="999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806" y="2426859"/>
            <a:ext cx="518205" cy="999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487" y="2426859"/>
            <a:ext cx="518205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3564" y="692728"/>
            <a:ext cx="10702636" cy="3759200"/>
          </a:xfrm>
        </p:spPr>
        <p:txBody>
          <a:bodyPr>
            <a:norm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проблемные ситуации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как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эффективное средство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лингво-профессионального развития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студентов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518" y="4096327"/>
            <a:ext cx="5264727" cy="27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657" y="133405"/>
            <a:ext cx="11314546" cy="6557817"/>
          </a:xfrm>
        </p:spPr>
        <p:txBody>
          <a:bodyPr>
            <a:no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иностранным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языком</a:t>
            </a:r>
            <a:b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средством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академической и профессиональной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деятельности): </a:t>
            </a:r>
            <a:b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умение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иноязычного общения,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коммуникативной компетенции,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и готовность работать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научной литературой,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анализировать информацию,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вести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и превращать прочитанное в средство для решения профессиональных задач.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947" y="3044483"/>
            <a:ext cx="670618" cy="499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274" y="4858329"/>
            <a:ext cx="670618" cy="4999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802" y="2121219"/>
            <a:ext cx="67061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055" y="157018"/>
            <a:ext cx="11314545" cy="6520873"/>
          </a:xfrm>
        </p:spPr>
        <p:txBody>
          <a:bodyPr>
            <a:no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лингво-профессиональное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будущих специалистов в области медицины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подразумевает</a:t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работу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медицинской терминологией на иностранном языке при актуализации личностного компонента иноязычной деятельности.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Следствием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чего становится системно-ценностное развитие личности студента медицинского вуза, которое обеспечивает достижение практических результатов владения иностранным языком, значимых для будущей профессии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222" y="1199570"/>
            <a:ext cx="518205" cy="999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222" y="3504046"/>
            <a:ext cx="518205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164" y="614091"/>
            <a:ext cx="10547929" cy="543917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проблемное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обучение на занятиях по иностранному языку способствует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активизации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познавательной деятельности, содействующей формированию и развитию познавательных возможностей, стремлению студентов непрерывно совершенствовать свои профессиональные знания.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915" y="2291775"/>
            <a:ext cx="518205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1564" y="614091"/>
            <a:ext cx="10141529" cy="543917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Условия возникновения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проблемной ситуации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09" y="2738870"/>
            <a:ext cx="4969164" cy="3052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165" y="605429"/>
            <a:ext cx="11462326" cy="543917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Лингво-профессиональная подготовка, основанная на решении проблемных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ситуаций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1) дает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студентам возможность не только аккумулировать профессионально ориентированные знания, стимулируя речемыслительную деятельность в ходе развития коммуникативных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умений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2) способствует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присвоению ценностей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иноязычной культуры 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225" y="1945921"/>
            <a:ext cx="518205" cy="999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4" y="2945752"/>
            <a:ext cx="670618" cy="499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55" y="4429948"/>
            <a:ext cx="670618" cy="499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093" y="1945920"/>
            <a:ext cx="518205" cy="999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357" y="1927951"/>
            <a:ext cx="518205" cy="9998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023" y="4943817"/>
            <a:ext cx="3250468" cy="1792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933" y="4933887"/>
            <a:ext cx="3239106" cy="17923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165" y="4977891"/>
            <a:ext cx="3587116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056" y="184727"/>
            <a:ext cx="10400146" cy="6410037"/>
          </a:xfrm>
        </p:spPr>
        <p:txBody>
          <a:bodyPr>
            <a:no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иностранному языку в медицинском вузе с использованием проблемных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ситуаций:</a:t>
            </a:r>
            <a:b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ориентирует будущих врачей на исследовательскую, поисковую модель подготовки,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способствует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развитию творческого профессионального мышления, умению самостоятельно планировать и проектировать свою деятельность по обнаружению и разработке возможных эффективных путей решения лингво-профессиональных задач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856" y="1163782"/>
            <a:ext cx="3362036" cy="2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165</TotalTime>
  <Words>30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Corbel</vt:lpstr>
      <vt:lpstr>Gill Sans MT</vt:lpstr>
      <vt:lpstr>Times New Roman</vt:lpstr>
      <vt:lpstr>Parcel</vt:lpstr>
      <vt:lpstr>Методический семинар «Особенности лингво-профессиональной подготовки студентов медицинского вуза»                     Коган Юлия Николаевна,                                                               доцент кафедры иностранных языков №4,                         Институт филологии  </vt:lpstr>
      <vt:lpstr>для формирования коммуникативной компетенции важно    создавать реальные ситуации  (ситуации аутентичного общения),  которые будут стимулировать  изучение языкового материала</vt:lpstr>
      <vt:lpstr>проблемные ситуации  как  эффективное средство лингво-профессионального развития студентов</vt:lpstr>
      <vt:lpstr>  Владение иностранным языком (как средством реализации академической и профессиональной деятельности):  - умение иноязычного общения,   - развитие коммуникативной компетенции,  способность и готовность работать  с научной литературой,   - анализировать информацию,  вести поиск и превращать прочитанное в средство для решения профессиональных задач.   </vt:lpstr>
      <vt:lpstr>  лингво-профессиональное развитие будущих специалистов в области медицины подразумевает    работу с медицинской терминологией на иностранном языке при актуализации личностного компонента иноязычной деятельности.    Следствием чего становится системно-ценностное развитие личности студента медицинского вуза, которое обеспечивает достижение практических результатов владения иностранным языком, значимых для будущей профессии.   </vt:lpstr>
      <vt:lpstr>проблемное обучение на занятиях по иностранному языку способствует      активизации познавательной деятельности, содействующей формированию и развитию познавательных возможностей, стремлению студентов непрерывно совершенствовать свои профессиональные знания. </vt:lpstr>
      <vt:lpstr>Условия возникновения  проблемной ситуации        </vt:lpstr>
      <vt:lpstr>Лингво-профессиональная подготовка, основанная на решении проблемных ситуаций     1) дает студентам возможность не только аккумулировать профессионально ориентированные знания, стимулируя речемыслительную деятельность в ходе развития коммуникативных умений  2) способствует присвоению ценностей иноязычной культуры   </vt:lpstr>
      <vt:lpstr>    обучение иностранному языку в медицинском вузе с использованием проблемных ситуаций:      1)  ориентирует будущих врачей на исследовательскую, поисковую модель подготовки,   2) способствует развитию творческого профессионального мышления, умению самостоятельно планировать и проектировать свою деятельность по обнаружению и разработке возможных эффективных путей решения лингво-профессиональных задач.  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Научный семинар «Проблемы специализации в обучении иностранному языку в медицинском вузе»                        Коган Юлия Николаевна,                                                              доцент кафедры иностранных языков №4,                         Институт филологии  </dc:title>
  <dc:creator>Юлия</dc:creator>
  <cp:lastModifiedBy>Юлия</cp:lastModifiedBy>
  <cp:revision>57</cp:revision>
  <dcterms:created xsi:type="dcterms:W3CDTF">2024-09-09T12:02:50Z</dcterms:created>
  <dcterms:modified xsi:type="dcterms:W3CDTF">2024-10-01T18:13:38Z</dcterms:modified>
</cp:coreProperties>
</file>