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5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7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8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1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2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61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19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7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5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4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6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7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D54AFC-72D0-44E8-A412-30047170D19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38DDC7-357D-4296-BE35-D81B8229E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307F584-9F1D-6E92-D884-8D775941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1038"/>
            <a:ext cx="9601196" cy="145747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 ФЕДЕРАЦИИ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КРЫМСКИЙ ФЕДЕРАЛЬНЫЙ УНИВЕРСИТЕТ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имени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И. ВЕРНАДСКОГО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СТУДЕНЧЕСКОЕ НАУЧНОЕ ОБЩЕСТВО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ИНСТИТУТА ФИЛОЛОГИИ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«КФУ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им.В.И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ВЕРНАДСКОГО»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8F2CE97-08C9-44EE-CC2F-41EEA4C3A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394" y="2462980"/>
            <a:ext cx="4527754" cy="3713983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BBC4742E-C2ED-8838-404D-7A55FE59F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148" y="2462979"/>
            <a:ext cx="5852652" cy="371398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18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ФИЛОЛОГИЯ.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СОЦИАЛЬНАЯ И НАЦИОНАЛЬНАЯ ВАРИАТИВНОСТЬ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ЯЗЫКА И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IX</a:t>
            </a:r>
            <a:r>
              <a:rPr lang="uk-UA" sz="2000" b="1" i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МЕЖДУНАРОДНЫЙ НАУЧНЫЙ КОНГРЕСС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uk-UA" sz="2000" b="1" dirty="0" err="1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апреля</a:t>
            </a:r>
            <a:r>
              <a:rPr lang="uk-UA" sz="20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2024 </a:t>
            </a:r>
            <a:r>
              <a:rPr lang="uk-UA" sz="2000" b="1" dirty="0" err="1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года</a:t>
            </a:r>
            <a:endParaRPr lang="uk-UA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uk-UA" sz="2000" b="1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 err="1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Симферополь</a:t>
            </a:r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09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1B9EE-A3D6-3463-BF4A-F2E7D7C4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0876A-D736-BAC1-F02C-C65A19C3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ПУШКИНСКИЙ ТЕКСТ В ТВОРЧЕСТВЕ В.В. НАБОКОВА: СТРУКТУРА И ФУНКЦИОНИРОВАНИЕ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ШМИГЕЛЬСКАЯ ЛИНА РОМАНОВНА, </a:t>
            </a:r>
            <a:endParaRPr lang="ru-RU" sz="2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магистрант,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русской и зарубежной литературы,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«КФУ им. В.И. Вернадского»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 </a:t>
            </a:r>
          </a:p>
          <a:p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4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B6DFE-9E5D-3D4D-5FE5-6D4E053B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1F130-8A5D-AC0C-DDAB-F6F0F740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ПРОБЛЕМА ВЕРБАЛИЗАЦИИ ИНФОРМАЦИИ ПО ОСИ РЕАЛЬНОСТИ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ЛЕВИЦКИЙ АНДРЕЙ ЭДУАРДОВИЧ,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i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доктор филологических наук, профессор,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кафедра лингвистики, перевода и межкультурной коммуникации,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ФГБОУ ВО «МГУ им. М.В. Ломоносова»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56907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683EA-61AB-3F89-BDF5-C058E000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4C264-FB8F-789D-0DD5-D0C68872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ПРЕЗЕНТАЦИЯ КОЛЛЕКТИВНОЙ НАУЧНОЙ МОНОГРАФИИ «СВЕРХТЕКСТ: ГЕНЕЗИС, СТРУКТУРА, СЕМАНТИКА»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i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КУРЬЯНОВ СЕРГЕЙ ОЛЕГОВИЧ,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i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/>
              <a:t>доктор филологических наук, доцент, заведующий кафедрой русской и зарубежной литературы, Институт филологии, ФГАОУ ВО «КФУ им. В.И. Вернадского» г. Симферополь </a:t>
            </a:r>
          </a:p>
        </p:txBody>
      </p:sp>
    </p:spTree>
    <p:extLst>
      <p:ext uri="{BB962C8B-B14F-4D97-AF65-F5344CB8AC3E}">
        <p14:creationId xmlns:p14="http://schemas.microsoft.com/office/powerpoint/2010/main" val="236034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A31E4B-C2C2-095D-9959-E3E400FC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ПРИВЕТСТВЕННОЕ СЛОВО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D36B4D-574F-6E33-C998-A8A018AB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b="1" i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 dirty="0"/>
              <a:t>КУРЬЯНОВ ВЛАДИМИР ОЛЕГОВИЧ,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b="1" i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 dirty="0"/>
              <a:t>исполняющий обязанности ректора ФГАОУ ВО «КФУ им. В.И. Вернадского»</a:t>
            </a:r>
          </a:p>
        </p:txBody>
      </p:sp>
    </p:spTree>
    <p:extLst>
      <p:ext uri="{BB962C8B-B14F-4D97-AF65-F5344CB8AC3E}">
        <p14:creationId xmlns:p14="http://schemas.microsoft.com/office/powerpoint/2010/main" val="150174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3AECAF-B24F-AAEA-3C97-18C11BA9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ПРИВЕТСТВЕННОЕ СЛОВО</a:t>
            </a:r>
            <a:endParaRPr lang="ru-RU" sz="3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DBB6D7-1433-B115-BF66-EE9153363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5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ПЕТРЕНКО АЛЕКСАНДР ДЕМЬЯНОВИЧ</a:t>
            </a:r>
            <a:endParaRPr lang="ru-RU" sz="3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 филологических наук, профессор, заведующий кафедрой теории языка, литературы и социолингвистики, директор Института филологии, основатель Научной школы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социофонетики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фоностилистики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КФУ им. В.И. Вернадского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61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4F38E-6292-D40D-E77E-D6CEC495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3542C-458E-0C34-8F66-A0B2B3ED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125-ЛЕТИЮ СОЗДАНИЯ НЕМЕЦКОЙ СТАНДАРТНОЙ ПРОИЗНОСИТЕЛЬНОЙ НОРМЫ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ПЕТРЕНКО АЛЕКСАНДР ДЕМЬЯНОВИЧ,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филологических наук, профессор,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кафедрой теории языка, литературы и социолингвистики,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Института филологии,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основатель Научной школы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социофонетики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фоностилистики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КФУ им. В.И. Вернадского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1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EF75C-39DA-0E82-66EE-63381322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AB959-BD2A-811F-B8DD-6FA0E2FA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КРЫМСКАЯ ШКОЛА ФУНКЦИОНАЛЬНОЙ ЛИНГВИСТИКИ: ИСТОРИЯ ОДНОЙ ФИЛОЛОГИЧЕСКОЙ ДИНАСТИИ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(Н. РУДЯКОВ И Ж. СОКОЛОВСКАЯ)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РУДЯКОВ АЛЕКСАНДР НИКОЛАЕВИЧ,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филологических наук, профессор, заведующий кафедрой русского, славянского и общего языкознания,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филологии, ФГАОУ ВО «КФУ им. В.И. Вернадского»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ректор, ГБОУ ДПО РК «Крымский республиканский институт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постдипломного педагогического образования»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6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7EDA2-986B-7B31-BA27-7371E88A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B4A64-7E36-E6BB-7569-0016E449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КРЫМСКОТАТАРСКИЙ ЯЗЫК: ИСТОРИЯ И СОВРЕМЕННОСТЬ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МЕМЕТОВА ЭДИЕ ШЕВКЕТОВНА,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 филологических наук, доцент,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заведующая кафедрой крымскотатарской филологии,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«КФУ им. В.И. Вернадского»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427920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F1F98-B7FB-3E91-A3E0-F5EDC021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DAA3E-19C3-DFF3-E95A-9CCDA9FB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МЕМЕТОВ АЙДЕР В КРУГУ СЕМЬИ: ИСТОКИ НАУЧНОГО ТВОРЧЕСТВА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МЕМЕТОВ ИСКАНДЕР АЙДЕРОВИЧ,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 филологических наук, доцент,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кафедрой восточной филологии,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«КФУ им. В.И. Вернадского»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150321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33BE4-6591-93B2-FCB2-322D9FD4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46CA3-99EB-FDCB-3462-5AB46918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О ПУШКИНЕ В КРЫМУ: 1920-1941 гг.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ОРЕХОВА ЛЮДМИЛА АЛЕКСАНДРОВНА,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филологических наук, профессор,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русского языка и культуры речи,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«КФУ им. В.И. Вернадского»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50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EA904-1D45-73C6-042D-4FDCF910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ПЛЕНАРНЫЙ ДОКЛАД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B3506-D5C0-9C82-25B2-76B5FAE1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МИФ О ЛЬВЕ ТОЛСТОМ В ТВОРЧЕСКОМ СОЗНАНИИ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АХМАТОВОЙ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КУРЬЯНОВА ВАЛЕРИЯ ВИКТОРОВНА, </a:t>
            </a:r>
            <a:endParaRPr lang="ru-RU" sz="2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 филологических наук, доцент,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русской и зарубежной литературы,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филологии,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ФГАОУ ВО «КФУ им. В.И. Вернадского»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47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556</Words>
  <Application>Microsoft Office PowerPoint</Application>
  <PresentationFormat>Широкоэкранный</PresentationFormat>
  <Paragraphs>112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Times New Roman CYR</vt:lpstr>
      <vt:lpstr>Натуральные материалы</vt:lpstr>
      <vt:lpstr>МИНИСТЕРСТВО НАУКИ И ВЫСШЕГО ОБРАЗОВАНИЯ РОССИЙСКОЙ  ФЕДЕРАЦИИ ФГАОУ ВО «КРЫМСКИЙ ФЕДЕРАЛЬНЫЙ УНИВЕРСИТЕТ имени В. И. ВЕРНАДСКОГО» ИНСТИТУТ ФИЛОЛОГИИ СТУДЕНЧЕСКОЕ НАУЧНОЕ ОБЩЕСТВО ИНСТИТУТА ФИЛОЛОГИИ ФГАОУ ВО «КФУ им.В.И. ВЕРНАДСКОГО»</vt:lpstr>
      <vt:lpstr>ПРИВЕТСТВЕННОЕ СЛОВО</vt:lpstr>
      <vt:lpstr>ПРИВЕТСТВЕННОЕ СЛОВО</vt:lpstr>
      <vt:lpstr>ПЛЕНАРНЫЙ ДОКЛАД</vt:lpstr>
      <vt:lpstr>ПЛЕНАРНЫЙ ДОКЛАД</vt:lpstr>
      <vt:lpstr>ПЛЕНАРНЫЙ ДОКЛАД</vt:lpstr>
      <vt:lpstr>ПЛЕНАРНЫЙ ДОКЛАД</vt:lpstr>
      <vt:lpstr>ПЛЕНАРНЫЙ ДОКЛАД</vt:lpstr>
      <vt:lpstr>ПЛЕНАРНЫЙ ДОКЛАД</vt:lpstr>
      <vt:lpstr>ПЛЕНАРНЫЙ ДОКЛАД</vt:lpstr>
      <vt:lpstr>ПЛЕНАРНЫЙ ДОКЛАД</vt:lpstr>
      <vt:lpstr>ПЛЕНАРНЫЙ ДОКЛАД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 ФЕДЕРАЦИИ ФГАОУ ВО «КРЫМСКИЙ ФЕДЕРАЛЬНЫЙ УНИВЕРСИТЕТ имени В. И. ВЕРНАДСКОГО» ИНСТИТУТ ФИЛОЛОГИИ СТУДЕНЧЕСКОЕ НАУЧНОЕ ОБЩЕСТВО «КФУ им. В. И. Вернадского»</dc:title>
  <dc:creator>Пользователь</dc:creator>
  <cp:lastModifiedBy>Пользователь</cp:lastModifiedBy>
  <cp:revision>10</cp:revision>
  <dcterms:created xsi:type="dcterms:W3CDTF">2024-03-31T09:49:28Z</dcterms:created>
  <dcterms:modified xsi:type="dcterms:W3CDTF">2024-04-04T23:01:01Z</dcterms:modified>
</cp:coreProperties>
</file>