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60" r:id="rId4"/>
    <p:sldId id="258" r:id="rId5"/>
    <p:sldId id="261" r:id="rId6"/>
    <p:sldId id="25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79"/>
    <p:restoredTop sz="96405"/>
  </p:normalViewPr>
  <p:slideViewPr>
    <p:cSldViewPr snapToGrid="0">
      <p:cViewPr varScale="1">
        <p:scale>
          <a:sx n="121" d="100"/>
          <a:sy n="121" d="100"/>
        </p:scale>
        <p:origin x="192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2/13/24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2/13/24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2/13/24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2/13/24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2/13/24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2/13/24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2/13/24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2/13/24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2/13/24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2/13/24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2/13/24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2/13/24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9B6D8E-AA63-D659-CD16-68095DCC3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829" y="33079"/>
            <a:ext cx="8632341" cy="67918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3018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021329-71AA-5E9C-DC92-E2B8CC80C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960" y="0"/>
            <a:ext cx="470497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6B0952-411B-1927-7D8E-C81DF3FBC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736" y="4714900"/>
            <a:ext cx="8629350" cy="2026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BD1787-48C5-F73E-A5C7-A9826EA4F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788" y="116205"/>
            <a:ext cx="6916928" cy="954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15C0E3-2388-E33F-2665-24704A5B0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95" y="271478"/>
            <a:ext cx="1366533" cy="1597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81756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903410-4006-B0B5-6D0A-4AB90F6B3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197" y="0"/>
            <a:ext cx="483353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98C291-5213-27E5-43A3-6CD045A46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466" y="0"/>
            <a:ext cx="4833534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7A5A76-C04C-B990-E593-0E24B60F5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95" y="271478"/>
            <a:ext cx="1366533" cy="1597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30579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795CC1-6421-3D7F-A022-C5BA19B68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430" y="0"/>
            <a:ext cx="4833534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D2CFDD-A981-F070-B5CC-5F29F999A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315" y="0"/>
            <a:ext cx="4833534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B3731C-C1D8-4D6B-FEE5-26A48D190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95" y="271478"/>
            <a:ext cx="1366533" cy="1597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88435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6DEE21-286A-80EE-3143-FF7F96238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585" y="90052"/>
            <a:ext cx="9898820" cy="6677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2C9EAC-49E7-626A-C449-4D30EB80A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95" y="271478"/>
            <a:ext cx="1366533" cy="1597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42566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47516E-6E28-06D2-796F-B486DAD7D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18" y="881207"/>
            <a:ext cx="5095586" cy="50955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57CC56-8E50-B7BB-90E5-F0F007F64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95" y="271478"/>
            <a:ext cx="1366533" cy="1597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37960621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Посылка</Template>
  <TotalTime>44</TotalTime>
  <Words>0</Words>
  <Application>Microsoft Macintosh PowerPoint</Application>
  <PresentationFormat>Широкоэкранный</PresentationFormat>
  <Paragraphs>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Corbel</vt:lpstr>
      <vt:lpstr>Gill Sans MT</vt:lpstr>
      <vt:lpstr>Посылка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Курьянов</dc:creator>
  <cp:lastModifiedBy>Сергей Курьянов</cp:lastModifiedBy>
  <cp:revision>6</cp:revision>
  <dcterms:created xsi:type="dcterms:W3CDTF">2024-02-13T16:21:11Z</dcterms:created>
  <dcterms:modified xsi:type="dcterms:W3CDTF">2024-02-13T19:23:10Z</dcterms:modified>
</cp:coreProperties>
</file>