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7" r:id="rId3"/>
    <p:sldId id="276" r:id="rId4"/>
    <p:sldId id="271" r:id="rId5"/>
    <p:sldId id="272" r:id="rId6"/>
    <p:sldId id="273" r:id="rId7"/>
    <p:sldId id="274" r:id="rId8"/>
    <p:sldId id="260" r:id="rId9"/>
    <p:sldId id="261" r:id="rId10"/>
    <p:sldId id="259" r:id="rId11"/>
    <p:sldId id="262" r:id="rId12"/>
    <p:sldId id="263" r:id="rId13"/>
    <p:sldId id="264" r:id="rId14"/>
    <p:sldId id="275" r:id="rId15"/>
    <p:sldId id="258" r:id="rId16"/>
    <p:sldId id="270" r:id="rId17"/>
    <p:sldId id="277" r:id="rId18"/>
    <p:sldId id="291" r:id="rId19"/>
    <p:sldId id="265" r:id="rId20"/>
    <p:sldId id="266" r:id="rId21"/>
    <p:sldId id="26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68" r:id="rId31"/>
    <p:sldId id="286" r:id="rId32"/>
    <p:sldId id="28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39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66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8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46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23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2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5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20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53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8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97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A4FFC-74E0-4F05-8FC2-58382D514F0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724A-CEDC-425F-969C-48CA53D2F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6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576" y="2359386"/>
            <a:ext cx="10770326" cy="1829435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о Пушкине в Крыму: 1920-1941</a:t>
            </a:r>
          </a:p>
        </p:txBody>
      </p:sp>
    </p:spTree>
    <p:extLst>
      <p:ext uri="{BB962C8B-B14F-4D97-AF65-F5344CB8AC3E}">
        <p14:creationId xmlns:p14="http://schemas.microsoft.com/office/powerpoint/2010/main" val="182443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ne="http://schemas.microsoft.com/office/word/2006/wordml" xmlns:w="http://schemas.openxmlformats.org/wordprocessingml/2006/main" xmlns:w10="urn:schemas-microsoft-com:office:word" xmlns:wp="http://schemas.openxmlformats.org/drawingml/2006/wordprocessingDrawing" xmlns:v="urn:schemas-microsoft-com:vml" xmlns:m="http://schemas.openxmlformats.org/officeDocument/2006/math" xmlns:o="urn:schemas-microsoft-com:office:office" xmlns:ve="http://schemas.openxmlformats.org/markup-compatibility/2006" id="{5FE27C03-B133-4C8A-9F7A-BEA16C08EEF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70" y="10160"/>
            <a:ext cx="5128260" cy="68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108" y="0"/>
            <a:ext cx="1170709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 Сергеев. «У самодеятельных художников»: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«Дом Народного творчества организует выставку работ самодеятельных художников, посвященных жизни и творчеству А. С. Пушкина. 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3 февраля в Дом Народного творчества поступило 37 экспонатов. В выставке принимают участие: Симферопольская им. Самокиша, Феодосийская, Бахчисарайская, Севастопольская изостудии и отдельные художники-самоучки.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присланных работ выделяется портрет Пушкина, выжженный на фанере домохозяйкой тов. Базилевой 62 лет (Симферополь), бюст Пушкина – скульптура тов. С.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Карташева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(Симферопольская изостудия), картина тов.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Шепель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 А. (Феодосийская студия) «Пугачев», картина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изостудийца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Феодосии В.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Барсамова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«Пушкин в селе Михайловском слушает сказки няни».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картин бахчисарайских художников лучшими являются рисунки тов.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Рефата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Муслядимова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поэме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«Руслан и Людмила»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Цыганы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Шевкет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[а] Ибрагимова к поэмам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«Полтава»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«Бахчисарайский фонтан».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февраля под председательством заслуженного деятеля искусств тов. Н. С. Самокиша состоялось заседание оценочной комиссии, рассмотревшей все присланные работы 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отобравшей 10 лучших экспонатов для отсылки их на Всесоюзную Пушкинскую выставку в Москву. В числе отправленных работ – бюст Пушкина работы штукатура комсомольца тов. С. 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Карташева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рисунки тт.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Муслядимова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Ибрагимова» </a:t>
            </a:r>
          </a:p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[«КРАСНЫЙ КРЫМ», 9 февр.,  № 32 (4840), с. 4].</a:t>
            </a:r>
          </a:p>
        </p:txBody>
      </p:sp>
    </p:spTree>
    <p:extLst>
      <p:ext uri="{BB962C8B-B14F-4D97-AF65-F5344CB8AC3E}">
        <p14:creationId xmlns:p14="http://schemas.microsoft.com/office/powerpoint/2010/main" val="203121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meme-arsenal.com/memes/d254ddfa5b4b2f5f6eff057bce7cb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" y="-12969"/>
            <a:ext cx="11970327" cy="687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4852" y="575582"/>
            <a:ext cx="1143000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картины «Пугачев» </a:t>
            </a:r>
            <a:r>
              <a:rPr lang="ru-RU" alt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 Александрович </a:t>
            </a:r>
            <a:r>
              <a:rPr lang="ru-RU" alt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Шепель</a:t>
            </a:r>
            <a:r>
              <a:rPr lang="ru-RU" alt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впоследствии участвовал в крымском партизанском движении. Погиб в 1944 г. в возрасте 27 лет.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картины «Пушкин в селе Михайловском слушает сказки няни» </a:t>
            </a:r>
            <a:r>
              <a:rPr lang="ru-RU" alt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 Николаевич </a:t>
            </a:r>
            <a:r>
              <a:rPr lang="ru-RU" alt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Барсамов</a:t>
            </a:r>
            <a:r>
              <a:rPr lang="ru-RU" alt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(сын руководителя Феодосийской изостудии художника Н. С. </a:t>
            </a:r>
            <a:r>
              <a:rPr lang="ru-RU" alt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Барсамова</a:t>
            </a: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погиб в самом начале Великой Отечественной войны на </a:t>
            </a:r>
            <a:r>
              <a:rPr lang="ru-RU" alt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Николаевщине</a:t>
            </a: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возрасте 20 лет.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 Бахчисарайской изостудии </a:t>
            </a:r>
            <a:r>
              <a:rPr lang="ru-RU" alt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Шевкет</a:t>
            </a:r>
            <a:r>
              <a:rPr lang="ru-RU" alt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Ибрагимов</a:t>
            </a: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автор рисунков к поэмам «Полтава» и «Бахчисарайский фонтан», предположительно, умер от ран 23.08.1942 г. Похоронен в Тамбовской области, ст. Ржакса.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книги «Пушкин и Крым» </a:t>
            </a:r>
            <a:r>
              <a:rPr lang="ru-RU" alt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Сергей Дмитриевич Коцюбинский </a:t>
            </a: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пропал без вести в апреле 1944 г. 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aifu2x.booru.pics/outfiles/4da53a7895edac5d5c161849a063487e11b3ffc7_s2_n2_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55" y="-101889"/>
            <a:ext cx="5981989" cy="71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2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4" descr="https://www.meme-arsenal.com/memes/d254ddfa5b4b2f5f6eff057bce7cb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0"/>
            <a:ext cx="11970327" cy="687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1521" y="2664824"/>
            <a:ext cx="112710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Секретарь Крымского Пушкинского комитета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Иргат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Кадыр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(род. 1905,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Ускут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– Гвардии старший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 </a:t>
            </a: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Кадыров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Халиль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Джемилевич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тяжело ранен в боях за Кенигсберг в ночь с 24 на 25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1945 г. 26 января 1945 года в 16-00 </a:t>
            </a: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умер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 перитонита. Похоронен в Братской могиле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советских воинов в п.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Зорино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78 в перечне из 238 захороненных воинов).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Измаил Иргата Кадыра19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44" y="1404939"/>
            <a:ext cx="10516511" cy="435292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92" y="357019"/>
            <a:ext cx="4458788" cy="6086179"/>
          </a:xfrm>
        </p:spPr>
      </p:pic>
    </p:spTree>
    <p:extLst>
      <p:ext uri="{BB962C8B-B14F-4D97-AF65-F5344CB8AC3E}">
        <p14:creationId xmlns:p14="http://schemas.microsoft.com/office/powerpoint/2010/main" val="30587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ne="http://schemas.microsoft.com/office/word/2006/wordml" xmlns:w="http://schemas.openxmlformats.org/wordprocessingml/2006/main" xmlns:w10="urn:schemas-microsoft-com:office:word" xmlns:wp="http://schemas.openxmlformats.org/drawingml/2006/wordprocessingDrawing" xmlns:v="urn:schemas-microsoft-com:vml" xmlns:m="http://schemas.openxmlformats.org/officeDocument/2006/math" xmlns:o="urn:schemas-microsoft-com:office:office" xmlns:ve="http://schemas.openxmlformats.org/markup-compatibility/2006" id="{30C33852-FCB5-4E86-86B4-1D646119D36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64" y="0"/>
            <a:ext cx="9196514" cy="69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8" y="-507948"/>
            <a:ext cx="9349301" cy="7496576"/>
          </a:xfrm>
        </p:spPr>
      </p:pic>
    </p:spTree>
    <p:extLst>
      <p:ext uri="{BB962C8B-B14F-4D97-AF65-F5344CB8AC3E}">
        <p14:creationId xmlns:p14="http://schemas.microsoft.com/office/powerpoint/2010/main" val="790415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79" y="7838"/>
            <a:ext cx="4807132" cy="6850162"/>
          </a:xfrm>
        </p:spPr>
      </p:pic>
    </p:spTree>
    <p:extLst>
      <p:ext uri="{BB962C8B-B14F-4D97-AF65-F5344CB8AC3E}">
        <p14:creationId xmlns:p14="http://schemas.microsoft.com/office/powerpoint/2010/main" val="32731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3" y="-50531"/>
            <a:ext cx="8941520" cy="69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8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516"/>
            <a:ext cx="12192000" cy="520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5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68" y="587068"/>
            <a:ext cx="9336717" cy="59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92" y="191112"/>
            <a:ext cx="9817677" cy="66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2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33" y="285182"/>
            <a:ext cx="9689869" cy="631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4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08" y="49878"/>
            <a:ext cx="9309311" cy="67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1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7625"/>
            <a:ext cx="97536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03" y="68677"/>
            <a:ext cx="8947794" cy="67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48" y="157942"/>
            <a:ext cx="10058400" cy="651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1" y="-184212"/>
            <a:ext cx="9924531" cy="739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97" y="182245"/>
            <a:ext cx="4931761" cy="6553835"/>
          </a:xfrm>
        </p:spPr>
      </p:pic>
    </p:spTree>
    <p:extLst>
      <p:ext uri="{BB962C8B-B14F-4D97-AF65-F5344CB8AC3E}">
        <p14:creationId xmlns:p14="http://schemas.microsoft.com/office/powerpoint/2010/main" val="22238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5" y="-25240"/>
            <a:ext cx="10451666" cy="688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2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8261" y="157214"/>
            <a:ext cx="9344759" cy="7008567"/>
          </a:xfrm>
        </p:spPr>
      </p:pic>
    </p:spTree>
    <p:extLst>
      <p:ext uri="{BB962C8B-B14F-4D97-AF65-F5344CB8AC3E}">
        <p14:creationId xmlns:p14="http://schemas.microsoft.com/office/powerpoint/2010/main" val="267845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www.meme-arsenal.com/memes/d254ddfa5b4b2f5f6eff057bce7cb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-12969"/>
            <a:ext cx="11970327" cy="687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16824" y="2353764"/>
            <a:ext cx="106396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Гурзуфе</a:t>
            </a: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Поздняков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Ялтинского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партизанского отряда. Погиб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апреле 1942 г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08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" y="26951"/>
            <a:ext cx="10273897" cy="6831049"/>
          </a:xfrm>
        </p:spPr>
      </p:pic>
    </p:spTree>
    <p:extLst>
      <p:ext uri="{BB962C8B-B14F-4D97-AF65-F5344CB8AC3E}">
        <p14:creationId xmlns:p14="http://schemas.microsoft.com/office/powerpoint/2010/main" val="29410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34" y="-299765"/>
            <a:ext cx="4538967" cy="7545298"/>
          </a:xfrm>
        </p:spPr>
      </p:pic>
    </p:spTree>
    <p:extLst>
      <p:ext uri="{BB962C8B-B14F-4D97-AF65-F5344CB8AC3E}">
        <p14:creationId xmlns:p14="http://schemas.microsoft.com/office/powerpoint/2010/main" val="91901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77" y="341517"/>
            <a:ext cx="8178437" cy="6133828"/>
          </a:xfrm>
        </p:spPr>
      </p:pic>
    </p:spTree>
    <p:extLst>
      <p:ext uri="{BB962C8B-B14F-4D97-AF65-F5344CB8AC3E}">
        <p14:creationId xmlns:p14="http://schemas.microsoft.com/office/powerpoint/2010/main" val="28920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6" y="-43545"/>
            <a:ext cx="5263227" cy="7017637"/>
          </a:xfrm>
        </p:spPr>
      </p:pic>
    </p:spTree>
    <p:extLst>
      <p:ext uri="{BB962C8B-B14F-4D97-AF65-F5344CB8AC3E}">
        <p14:creationId xmlns:p14="http://schemas.microsoft.com/office/powerpoint/2010/main" val="30925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02" y="-775855"/>
            <a:ext cx="6340189" cy="84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-917865"/>
            <a:ext cx="12288982" cy="921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135</Words>
  <Application>Microsoft Office PowerPoint</Application>
  <PresentationFormat>Широкоэкранный</PresentationFormat>
  <Paragraphs>16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Память о Пушкине в Крыму: 1920-1941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Alina</dc:creator>
  <cp:lastModifiedBy>Alina</cp:lastModifiedBy>
  <cp:revision>9</cp:revision>
  <dcterms:created xsi:type="dcterms:W3CDTF">2024-04-01T17:50:56Z</dcterms:created>
  <dcterms:modified xsi:type="dcterms:W3CDTF">2024-04-01T19:43:04Z</dcterms:modified>
</cp:coreProperties>
</file>