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62" r:id="rId9"/>
    <p:sldId id="263" r:id="rId10"/>
    <p:sldId id="269" r:id="rId11"/>
    <p:sldId id="264" r:id="rId12"/>
    <p:sldId id="265" r:id="rId13"/>
    <p:sldId id="266" r:id="rId14"/>
    <p:sldId id="267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214554"/>
            <a:ext cx="7851648" cy="1828800"/>
          </a:xfrm>
        </p:spPr>
        <p:txBody>
          <a:bodyPr>
            <a:noAutofit/>
          </a:bodyPr>
          <a:lstStyle/>
          <a:p>
            <a:pPr algn="ctr"/>
            <a:r>
              <a:rPr lang="ru-RU" sz="6000" b="0" dirty="0" smtClean="0">
                <a:solidFill>
                  <a:schemeClr val="tx1"/>
                </a:solidFill>
              </a:rPr>
              <a:t>ЖИЗНЬ И НАУЧНЫЙ ПУТЬ ПРОФЕССОРА</a:t>
            </a:r>
            <a:br>
              <a:rPr lang="ru-RU" sz="6000" b="0" dirty="0" smtClean="0">
                <a:solidFill>
                  <a:schemeClr val="tx1"/>
                </a:solidFill>
              </a:rPr>
            </a:br>
            <a:r>
              <a:rPr lang="ru-RU" sz="6000" b="0" dirty="0" smtClean="0">
                <a:solidFill>
                  <a:schemeClr val="tx1"/>
                </a:solidFill>
              </a:rPr>
              <a:t> АЙДЕРА МЕМЕТОВА</a:t>
            </a:r>
            <a:endParaRPr lang="ru-RU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ЮБИЛЕЙ ШЕФА\УЧЕБНИКИ\SCAN00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357167"/>
            <a:ext cx="4929222" cy="59674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04088"/>
            <a:ext cx="3429024" cy="429654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НАУЧНАЯ ШКОЛА КРЫМТАТАРОЛОГИИ И ВОСТОКОВЕДЕНИЯ</a:t>
            </a:r>
            <a:endParaRPr lang="ru-RU" sz="3200" dirty="0"/>
          </a:p>
        </p:txBody>
      </p:sp>
      <p:pic>
        <p:nvPicPr>
          <p:cNvPr id="21506" name="Picture 2" descr="D:\ЮБИЛЕЙ ШЕФА\УЧЕБНИКИ\SCAN0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357166"/>
            <a:ext cx="4944140" cy="61436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ЮБИЛЕЙ ШЕФА\ШКОЛЬНЫЕ УЧЕБНИКИ\SCAN0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"/>
            <a:ext cx="1928826" cy="2643182"/>
          </a:xfrm>
          <a:prstGeom prst="rect">
            <a:avLst/>
          </a:prstGeom>
          <a:noFill/>
        </p:spPr>
      </p:pic>
      <p:pic>
        <p:nvPicPr>
          <p:cNvPr id="22531" name="Picture 3" descr="D:\ЮБИЛЕЙ ШЕФА\ШКОЛЬНЫЕ УЧЕБНИКИ\SCAN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0"/>
            <a:ext cx="1757994" cy="2643182"/>
          </a:xfrm>
          <a:prstGeom prst="rect">
            <a:avLst/>
          </a:prstGeom>
          <a:noFill/>
        </p:spPr>
      </p:pic>
      <p:pic>
        <p:nvPicPr>
          <p:cNvPr id="22532" name="Picture 4" descr="D:\ЮБИЛЕЙ ШЕФА\ШКОЛЬНЫЕ УЧЕБНИКИ\SCAN0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0"/>
            <a:ext cx="2071702" cy="2643181"/>
          </a:xfrm>
          <a:prstGeom prst="rect">
            <a:avLst/>
          </a:prstGeom>
          <a:noFill/>
        </p:spPr>
      </p:pic>
      <p:pic>
        <p:nvPicPr>
          <p:cNvPr id="22533" name="Picture 5" descr="D:\ЮБИЛЕЙ ШЕФА\ШКОЛЬНЫЕ УЧЕБНИКИ\SCAN00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0"/>
            <a:ext cx="2000264" cy="2643182"/>
          </a:xfrm>
          <a:prstGeom prst="rect">
            <a:avLst/>
          </a:prstGeom>
          <a:noFill/>
        </p:spPr>
      </p:pic>
      <p:pic>
        <p:nvPicPr>
          <p:cNvPr id="22534" name="Picture 6" descr="D:\ЮБИЛЕЙ ШЕФА\ШКОЛЬНЫЕ УЧЕБНИКИ\SCAN00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3174" y="3000372"/>
            <a:ext cx="2113309" cy="2786058"/>
          </a:xfrm>
          <a:prstGeom prst="rect">
            <a:avLst/>
          </a:prstGeom>
          <a:noFill/>
        </p:spPr>
      </p:pic>
      <p:pic>
        <p:nvPicPr>
          <p:cNvPr id="22535" name="Picture 7" descr="D:\ЮБИЛЕЙ ШЕФА\ШКОЛЬНЫЕ УЧЕБНИКИ\SCAN000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2066" y="3071810"/>
            <a:ext cx="1998280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ЮБИЛЕЙ ШЕФА\УЧЕБНИКИ\SCAN0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357166"/>
            <a:ext cx="2504531" cy="3999382"/>
          </a:xfrm>
          <a:prstGeom prst="rect">
            <a:avLst/>
          </a:prstGeom>
          <a:noFill/>
        </p:spPr>
      </p:pic>
      <p:pic>
        <p:nvPicPr>
          <p:cNvPr id="23555" name="Picture 3" descr="D:\ЮБИЛЕЙ ШЕФА\УЧЕБНИКИ\SCAN0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428604"/>
            <a:ext cx="2428892" cy="3929090"/>
          </a:xfrm>
          <a:prstGeom prst="rect">
            <a:avLst/>
          </a:prstGeom>
          <a:noFill/>
        </p:spPr>
      </p:pic>
      <p:pic>
        <p:nvPicPr>
          <p:cNvPr id="23556" name="Picture 4" descr="D:\ЮБИЛЕЙ ШЕФА\УЧЕБНИКИ\SCAN00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4315208"/>
            <a:ext cx="1928826" cy="2542792"/>
          </a:xfrm>
          <a:prstGeom prst="rect">
            <a:avLst/>
          </a:prstGeom>
          <a:noFill/>
        </p:spPr>
      </p:pic>
      <p:pic>
        <p:nvPicPr>
          <p:cNvPr id="23557" name="Picture 5" descr="D:\ЮБИЛЕЙ ШЕФА\УЧЕБНИКИ\SCAN00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13046" y="4500570"/>
            <a:ext cx="1887450" cy="2357430"/>
          </a:xfrm>
          <a:prstGeom prst="rect">
            <a:avLst/>
          </a:prstGeom>
          <a:noFill/>
        </p:spPr>
      </p:pic>
      <p:pic>
        <p:nvPicPr>
          <p:cNvPr id="23558" name="Picture 6" descr="D:\ЮБИЛЕЙ ШЕФА\УЧЕБНИКИ\SCAN002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4" y="4500570"/>
            <a:ext cx="1906942" cy="2357430"/>
          </a:xfrm>
          <a:prstGeom prst="rect">
            <a:avLst/>
          </a:prstGeom>
          <a:noFill/>
        </p:spPr>
      </p:pic>
      <p:pic>
        <p:nvPicPr>
          <p:cNvPr id="23559" name="Picture 7" descr="D:\ЮБИЛЕЙ ШЕФА\УЧЕБНИКИ\SCAN002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3702" y="4286256"/>
            <a:ext cx="2214578" cy="2571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ЮБИЛЕЙ ШЕФА\УЧЕБНИКИ\SCAN0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714620"/>
            <a:ext cx="2598897" cy="4143380"/>
          </a:xfrm>
          <a:prstGeom prst="rect">
            <a:avLst/>
          </a:prstGeom>
          <a:noFill/>
        </p:spPr>
      </p:pic>
      <p:pic>
        <p:nvPicPr>
          <p:cNvPr id="24579" name="Picture 3" descr="D:\ЮБИЛЕЙ ШЕФА\УЧЕБНИКИ\SCAN00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0"/>
            <a:ext cx="2786082" cy="3786214"/>
          </a:xfrm>
          <a:prstGeom prst="rect">
            <a:avLst/>
          </a:prstGeom>
          <a:noFill/>
        </p:spPr>
      </p:pic>
      <p:pic>
        <p:nvPicPr>
          <p:cNvPr id="24580" name="Picture 4" descr="D:\ЮБИЛЕЙ ШЕФА\УЧЕБНИКИ\SCAN00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2786058"/>
            <a:ext cx="2882828" cy="40719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85392"/>
            <a:ext cx="3275856" cy="547260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ЮБИЛЕЙНЫЙ СБОРНИК, ПОСВЯЩЕННЫЙ 75-ЛЕТИЮ ПРОФЕССОРА АЙДЕРА МЕМЕТОВА</a:t>
            </a:r>
            <a:endParaRPr lang="ru-RU" sz="3200" dirty="0"/>
          </a:p>
        </p:txBody>
      </p:sp>
      <p:pic>
        <p:nvPicPr>
          <p:cNvPr id="1026" name="Picture 2" descr="C:\Users\Зенифе\Downloads\FullSizeRender-24-04-19-11-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0"/>
            <a:ext cx="475252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370" y="428604"/>
            <a:ext cx="8313596" cy="6064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357826"/>
            <a:ext cx="8229600" cy="1214446"/>
          </a:xfrm>
        </p:spPr>
        <p:txBody>
          <a:bodyPr/>
          <a:lstStyle/>
          <a:p>
            <a:pPr algn="ctr"/>
            <a:r>
              <a:rPr lang="ru-RU" dirty="0" smtClean="0"/>
              <a:t>О ДОСТИЖЕНИЯХ  ПРОФЕССОРА</a:t>
            </a:r>
          </a:p>
          <a:p>
            <a:pPr algn="ctr">
              <a:buNone/>
            </a:pPr>
            <a:r>
              <a:rPr lang="ru-RU" dirty="0" smtClean="0"/>
              <a:t> АЙДЕРА МЕМЕТОВА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2050" name="Picture 2" descr="ÐÐ°ÑÑÐ¸Ð½ÐºÐ¸ Ð¿Ð¾ Ð·Ð°Ð¿ÑÐ¾ÑÑ ÐÐÐ Ð Ð Ð§ÐÐ ÐÐÐÐ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8501122" cy="5048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7246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ДЕТСТВО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72074"/>
            <a:ext cx="8186766" cy="1252526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Родился будущий ученый 22 марта 1944 года в селе </a:t>
            </a:r>
            <a:r>
              <a:rPr lang="ru-RU" dirty="0" err="1" smtClean="0"/>
              <a:t>Янджо</a:t>
            </a:r>
            <a:r>
              <a:rPr lang="ru-RU" dirty="0" smtClean="0"/>
              <a:t> (сов. с. </a:t>
            </a:r>
            <a:r>
              <a:rPr lang="ru-RU" dirty="0" err="1" smtClean="0"/>
              <a:t>Путиловка</a:t>
            </a:r>
            <a:r>
              <a:rPr lang="ru-RU" dirty="0" smtClean="0"/>
              <a:t>) Куйбышевского района Крымской АССР. В семье он был седьмым ребенком.</a:t>
            </a:r>
          </a:p>
          <a:p>
            <a:endParaRPr lang="ru-RU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214422"/>
            <a:ext cx="6086492" cy="3832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643578"/>
            <a:ext cx="8229600" cy="681022"/>
          </a:xfrm>
        </p:spPr>
        <p:txBody>
          <a:bodyPr/>
          <a:lstStyle/>
          <a:p>
            <a:pPr algn="ctr"/>
            <a:r>
              <a:rPr lang="ru-RU" dirty="0" smtClean="0"/>
              <a:t>РОДИТЕЛИ – МЕМЕТ И ЭМИНЕ</a:t>
            </a:r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857232"/>
            <a:ext cx="7705725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867524"/>
          </a:xfrm>
        </p:spPr>
        <p:txBody>
          <a:bodyPr/>
          <a:lstStyle/>
          <a:p>
            <a:pPr algn="ctr"/>
            <a:r>
              <a:rPr lang="ru-RU" smtClean="0"/>
              <a:t>МАСТЕР СПОРТА СССР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28736"/>
            <a:ext cx="3829048" cy="4786346"/>
          </a:xfrm>
        </p:spPr>
        <p:txBody>
          <a:bodyPr>
            <a:normAutofit fontScale="25000" lnSpcReduction="2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6400" dirty="0" smtClean="0"/>
              <a:t>После окончания школы в 1960 году </a:t>
            </a:r>
            <a:r>
              <a:rPr lang="ru-RU" sz="6400" dirty="0" err="1" smtClean="0"/>
              <a:t>Айдер</a:t>
            </a:r>
            <a:r>
              <a:rPr lang="ru-RU" sz="6400" dirty="0" smtClean="0"/>
              <a:t> </a:t>
            </a:r>
            <a:r>
              <a:rPr lang="ru-RU" sz="6400" dirty="0" err="1" smtClean="0"/>
              <a:t>Меметов</a:t>
            </a:r>
            <a:r>
              <a:rPr lang="ru-RU" sz="6400" dirty="0" smtClean="0"/>
              <a:t> решил продолжить учебу в высшем учебном заведении. Однако в те годы количество факультетов, куда принимают документы шестнадцатилетних выпускников школ, было ограничено. Ему ничего не оставалось, как сдать документы на физико-математический факультет Ташкентского государственного университета. Успешно сдав экзамены, он пришел на заседание комиссии по зачислению абитуриентов на первый курс.  Председатель экзаменационной комиссии в вежливой форме после непродолжительной беседы заявил, что на этот факультет абитуриенты поступают годами, и, сославшись на то, что он очень молодой, посоветовал ему прийти на следующий год.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428736"/>
            <a:ext cx="4429156" cy="542926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214950"/>
            <a:ext cx="8229600" cy="142876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СОТРУДНИКИ ГАЗЕТЫ «ЛЕНИН БАЙРАГЪЫ»: слева направо – </a:t>
            </a:r>
            <a:r>
              <a:rPr lang="ru-RU" dirty="0" err="1" smtClean="0"/>
              <a:t>Айдер</a:t>
            </a:r>
            <a:r>
              <a:rPr lang="ru-RU" dirty="0" smtClean="0"/>
              <a:t> Осман, </a:t>
            </a:r>
            <a:r>
              <a:rPr lang="ru-RU" dirty="0" err="1" smtClean="0"/>
              <a:t>Айдер</a:t>
            </a:r>
            <a:r>
              <a:rPr lang="ru-RU" dirty="0" smtClean="0"/>
              <a:t> </a:t>
            </a:r>
            <a:r>
              <a:rPr lang="ru-RU" dirty="0" err="1" smtClean="0"/>
              <a:t>Меметов</a:t>
            </a:r>
            <a:r>
              <a:rPr lang="ru-RU" dirty="0" smtClean="0"/>
              <a:t>, …, Эрвин Умеров, Риза </a:t>
            </a:r>
            <a:r>
              <a:rPr lang="ru-RU" dirty="0" err="1" smtClean="0"/>
              <a:t>Фазыл</a:t>
            </a:r>
            <a:r>
              <a:rPr lang="ru-RU" dirty="0" smtClean="0"/>
              <a:t>; во втором ряду – </a:t>
            </a:r>
            <a:r>
              <a:rPr lang="ru-RU" dirty="0" err="1" smtClean="0"/>
              <a:t>Билял</a:t>
            </a:r>
            <a:r>
              <a:rPr lang="ru-RU" dirty="0" smtClean="0"/>
              <a:t> </a:t>
            </a:r>
            <a:r>
              <a:rPr lang="ru-RU" dirty="0" err="1" smtClean="0"/>
              <a:t>Мамбет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57166"/>
            <a:ext cx="7786742" cy="471490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57826"/>
            <a:ext cx="8229600" cy="128588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Защита диссертации состоялась в 1975 году и </a:t>
            </a:r>
            <a:r>
              <a:rPr lang="ru-RU" dirty="0" err="1" smtClean="0"/>
              <a:t>Айдер</a:t>
            </a:r>
            <a:r>
              <a:rPr lang="ru-RU" dirty="0" smtClean="0"/>
              <a:t> </a:t>
            </a:r>
            <a:r>
              <a:rPr lang="ru-RU" dirty="0" err="1" smtClean="0"/>
              <a:t>Меметов</a:t>
            </a:r>
            <a:r>
              <a:rPr lang="ru-RU" dirty="0" smtClean="0"/>
              <a:t> стал первым кандидатом филологических наук в области крымскотатарского языкознания после выселения крымских татар из Крыма в 1944 году.</a:t>
            </a:r>
          </a:p>
          <a:p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658256" cy="4948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286388"/>
            <a:ext cx="8229600" cy="1038212"/>
          </a:xfrm>
        </p:spPr>
        <p:txBody>
          <a:bodyPr>
            <a:normAutofit fontScale="55000" lnSpcReduction="20000"/>
          </a:bodyPr>
          <a:lstStyle/>
          <a:p>
            <a:r>
              <a:rPr lang="ru-RU" b="1" i="1" dirty="0" smtClean="0"/>
              <a:t>д. </a:t>
            </a:r>
            <a:r>
              <a:rPr lang="ru-RU" b="1" i="1" dirty="0" err="1" smtClean="0"/>
              <a:t>филол</a:t>
            </a:r>
            <a:r>
              <a:rPr lang="ru-RU" b="1" i="1" dirty="0" smtClean="0"/>
              <a:t>. н., проф. А. М. </a:t>
            </a:r>
            <a:r>
              <a:rPr lang="ru-RU" b="1" i="1" dirty="0" err="1" smtClean="0"/>
              <a:t>Меметов</a:t>
            </a:r>
            <a:r>
              <a:rPr lang="ru-RU" b="1" i="1" dirty="0" smtClean="0"/>
              <a:t> (третий слева),</a:t>
            </a:r>
          </a:p>
          <a:p>
            <a:r>
              <a:rPr lang="ru-RU" b="1" i="1" dirty="0" smtClean="0"/>
              <a:t>слева от него директор Института языкознания Академии наук Казахстана,</a:t>
            </a:r>
          </a:p>
          <a:p>
            <a:r>
              <a:rPr lang="ru-RU" b="1" i="1" dirty="0" smtClean="0"/>
              <a:t>д. </a:t>
            </a:r>
            <a:r>
              <a:rPr lang="ru-RU" b="1" i="1" dirty="0" err="1" smtClean="0"/>
              <a:t>филол</a:t>
            </a:r>
            <a:r>
              <a:rPr lang="ru-RU" b="1" i="1" dirty="0" smtClean="0"/>
              <a:t>. н., проф. А. Т. </a:t>
            </a:r>
            <a:r>
              <a:rPr lang="ru-RU" b="1" i="1" dirty="0" err="1" smtClean="0"/>
              <a:t>Кайдаров</a:t>
            </a:r>
            <a:endParaRPr lang="ru-RU" b="1" i="1" dirty="0" smtClean="0"/>
          </a:p>
          <a:p>
            <a:r>
              <a:rPr lang="ru-RU" b="1" i="1" dirty="0" smtClean="0"/>
              <a:t>и группа учёных-языковедов. Алма-Ата, 1989 г.</a:t>
            </a:r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8162925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109</TotalTime>
  <Words>168</Words>
  <Application>Microsoft Office PowerPoint</Application>
  <PresentationFormat>Экран (4:3)</PresentationFormat>
  <Paragraphs>17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Calibri</vt:lpstr>
      <vt:lpstr>Constantia</vt:lpstr>
      <vt:lpstr>Wingdings 2</vt:lpstr>
      <vt:lpstr>Поток</vt:lpstr>
      <vt:lpstr>ЖИЗНЬ И НАУЧНЫЙ ПУТЬ ПРОФЕССОРА  АЙДЕРА МЕМЕТОВА</vt:lpstr>
      <vt:lpstr>Презентация PowerPoint</vt:lpstr>
      <vt:lpstr>Презентация PowerPoint</vt:lpstr>
      <vt:lpstr>ДЕТСТВО</vt:lpstr>
      <vt:lpstr>Презентация PowerPoint</vt:lpstr>
      <vt:lpstr>МАСТЕР СПОРТА СССР</vt:lpstr>
      <vt:lpstr>Презентация PowerPoint</vt:lpstr>
      <vt:lpstr>Презентация PowerPoint</vt:lpstr>
      <vt:lpstr>Презентация PowerPoint</vt:lpstr>
      <vt:lpstr>Презентация PowerPoint</vt:lpstr>
      <vt:lpstr>НАУЧНАЯ ШКОЛА КРЫМТАТАРОЛОГИИ И ВОСТОКОВЕДЕНИЯ</vt:lpstr>
      <vt:lpstr>Презентация PowerPoint</vt:lpstr>
      <vt:lpstr>Презентация PowerPoint</vt:lpstr>
      <vt:lpstr>Презентация PowerPoint</vt:lpstr>
      <vt:lpstr>ЮБИЛЕЙНЫЙ СБОРНИК, ПОСВЯЩЕННЫЙ 75-ЛЕТИЮ ПРОФЕССОРА АЙДЕРА МЕМЕТОВА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ЖИЗНЬ И НАУЧНЫЙ ПУТЬ ПРОФЕССОРА  АЙДЕРА МЕМЕТОВА</dc:title>
  <dc:creator>Home</dc:creator>
  <cp:lastModifiedBy>Учетная запись Майкрософт</cp:lastModifiedBy>
  <cp:revision>17</cp:revision>
  <dcterms:created xsi:type="dcterms:W3CDTF">2019-04-23T19:33:57Z</dcterms:created>
  <dcterms:modified xsi:type="dcterms:W3CDTF">2024-03-26T14:45:15Z</dcterms:modified>
</cp:coreProperties>
</file>