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301" r:id="rId3"/>
    <p:sldId id="275" r:id="rId4"/>
    <p:sldId id="287" r:id="rId5"/>
    <p:sldId id="283" r:id="rId6"/>
    <p:sldId id="286" r:id="rId7"/>
    <p:sldId id="302" r:id="rId8"/>
    <p:sldId id="305" r:id="rId9"/>
    <p:sldId id="294" r:id="rId10"/>
    <p:sldId id="298" r:id="rId11"/>
    <p:sldId id="310" r:id="rId12"/>
    <p:sldId id="299" r:id="rId13"/>
    <p:sldId id="274" r:id="rId14"/>
    <p:sldId id="297" r:id="rId15"/>
    <p:sldId id="304" r:id="rId16"/>
    <p:sldId id="303" r:id="rId17"/>
    <p:sldId id="292" r:id="rId18"/>
    <p:sldId id="31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КРЫМСКОТАТАРСКИЙ ЯЗЫК: ИСТОРИЯ И СОВРЕМЕННОСТЬ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772"/>
            <a:ext cx="4038600" cy="28220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2137569"/>
            <a:ext cx="2695575" cy="4000500"/>
          </a:xfrm>
        </p:spPr>
      </p:pic>
    </p:spTree>
    <p:extLst>
      <p:ext uri="{BB962C8B-B14F-4D97-AF65-F5344CB8AC3E}">
        <p14:creationId xmlns:p14="http://schemas.microsoft.com/office/powerpoint/2010/main" val="134691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1989 г. Верховным Советом СССР была принята Декларация № 772—I. «О признании незаконными и преступными репрессивных актов против народов, подвергшихся насильственному переселению, и обеспечении их прав»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возвращение крымских татар началось с постановления Совета Министров СССР от 11 июля 1990 года № 666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75476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0868"/>
            <a:ext cx="3703315" cy="3888432"/>
          </a:xfrm>
        </p:spPr>
      </p:pic>
    </p:spTree>
    <p:extLst>
      <p:ext uri="{BB962C8B-B14F-4D97-AF65-F5344CB8AC3E}">
        <p14:creationId xmlns:p14="http://schemas.microsoft.com/office/powerpoint/2010/main" val="5627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Симферопольском университете при филологическом факультете было открыто крымскотатарское отделение и две кафедры: крымскотатарского языка и крымскотатарской литературы.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40" y="2060847"/>
            <a:ext cx="6623827" cy="44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крымскотатарского языка в Крыму связано с именем академика Айдера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Меметова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(22.03.1944-27.01.2022)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свыше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методических работ, в том числе 8 школьных учебников, 7 учебников для вузов, 4 орфографических словаря, 6 монографий. Им создана своя научная школа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Крымтатарологии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востоковедения» (2015). Под его научным руководством 15 аспирантов защитили диссертации на соискание ученой степени кандидата филологических наук по крымскотатарскому, турецкому, персидскому и арабскому языкам, один докторант – докторскую диссертацию по крымскотатарскому языку.</a:t>
            </a:r>
          </a:p>
        </p:txBody>
      </p:sp>
      <p:pic>
        <p:nvPicPr>
          <p:cNvPr id="5" name="Image 1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4639" y="1920875"/>
            <a:ext cx="3103721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03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Крым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Государственным Советом Республики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 11 апреля 2014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Государственными языками Республики Крым являются русский, украинский и крымско-татарский языки.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Статус государственных языков Республики Крым устанавливается законодательством Российской Федерации и законодательством Республики Крым.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Республике Крым признается принцип многообразия культур, обеспечивается их равноправное развитие и взаимообогащение.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19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63709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Указ о мерах </a:t>
            </a:r>
            <a:r>
              <a:rPr lang="ru-RU" smtClean="0"/>
              <a:t>по реабилитации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21 апреля 2014 г. N 268 "О мерах по реабилитации армянского, болгарского, греческого, итальянского,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крымско-татарского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немецкого народов и государственной поддержке их возрождения и развития"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2986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ОФИЦИАЛЬНО ПОДТВЕРЖДЕНО: "КРЫМСКОТАТАРСКИЙ" ПИШЕТСЯ СЛИТНО</a:t>
            </a:r>
            <a:r>
              <a:rPr lang="ru-RU" sz="20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Ответ ректора ФГБОУ ВО «</a:t>
            </a:r>
            <a:r>
              <a:rPr lang="ru-RU" sz="2400" dirty="0" err="1" smtClean="0"/>
              <a:t>Гос.ИРЯ</a:t>
            </a:r>
            <a:r>
              <a:rPr lang="ru-RU" sz="2400" dirty="0" smtClean="0"/>
              <a:t> им. А.С. Пушкина» от </a:t>
            </a:r>
            <a:br>
              <a:rPr lang="ru-RU" sz="2400" dirty="0" smtClean="0"/>
            </a:br>
            <a:r>
              <a:rPr lang="ru-RU" sz="2400" dirty="0" smtClean="0"/>
              <a:t>31.01.2020 г. Маргариты Николаевны </a:t>
            </a:r>
            <a:r>
              <a:rPr lang="ru-RU" sz="2400" dirty="0" err="1" smtClean="0"/>
              <a:t>Русецкой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4" y="1920875"/>
            <a:ext cx="3136052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74" y="1920875"/>
            <a:ext cx="3136052" cy="4433888"/>
          </a:xfrm>
        </p:spPr>
      </p:pic>
    </p:spTree>
    <p:extLst>
      <p:ext uri="{BB962C8B-B14F-4D97-AF65-F5344CB8AC3E}">
        <p14:creationId xmlns:p14="http://schemas.microsoft.com/office/powerpoint/2010/main" val="325849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живого великорусского языка. Санкт-Петербург: т-во М. О. Вольф, 1903-1911; Москва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И-О. 1905.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852936"/>
            <a:ext cx="4252664" cy="222232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ашлыкъ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тюркское,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нанизанная на прутья баранина, изжаренная на Углях,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вертел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том 1410 стр.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наиболее уважаемая прослойка общества, даже во времена язычества, по воду после заката солнца позволено было ходить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пастухам (Э.Ш.)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0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429000"/>
            <a:ext cx="6208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s://flomaster.club/uploads/posts/2022-09/1662471702_27-flomaster-club-p-tatarskii-ornament-tyulpan-trafaret-oboi-28.jpg"/>
          <p:cNvPicPr/>
          <p:nvPr/>
        </p:nvPicPr>
        <p:blipFill>
          <a:blip r:embed="rId2" cstate="print"/>
          <a:srcRect/>
          <a:stretch/>
        </p:blipFill>
        <p:spPr>
          <a:xfrm>
            <a:off x="457200" y="764704"/>
            <a:ext cx="8305800" cy="10823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8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Крымскотатарский язык в Таврическом университете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Крымскотатарский язык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Таврическом </a:t>
            </a:r>
            <a:r>
              <a:rPr lang="ru-RU" dirty="0"/>
              <a:t>университете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политическую нестабильность в Крыму, Совет профессоров историко-филологического факультета Таврического университета на заседаниях 2 и 16 мая 1919 года заслушал и одобрил план создания Восточного отделения, на котором было решено организовать группы по трём специальностям: тюркско-татарской, армяно-грузинской и арабско-сирийской филологии.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0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8760" algn="just">
              <a:spcBef>
                <a:spcPts val="625"/>
              </a:spcBef>
              <a:spcAft>
                <a:spcPts val="625"/>
              </a:spcAft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восточном отделении, а затем факультете работали такие известные профессора, как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Бекир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Чобан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-заде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(востоковед-филолог) (15.05.1893,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Карасубазар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13.10.1937, Баку) – поэт, ученый-тюрколог.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Русский язык и сравнительное языкознание читал А.М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Лукьяненко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историю русской литературы – Е.В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Петухов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краеведение – А.И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Маркевич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Крымскотатарский язык и литературу до Великой Отечественной войны преподавали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Абибулла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Одабаш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Ислямов,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Алим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Фетислямов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(зав. кафедрой крымскотатарской литературы), </a:t>
            </a:r>
            <a:r>
              <a:rPr lang="ru-RU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Абдульамит</a:t>
            </a:r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Батырмурзаев</a:t>
            </a:r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(зав</a:t>
            </a:r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кафедрой крымскотатарского </a:t>
            </a:r>
            <a:r>
              <a:rPr 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языка),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Раиме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Муллина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Восточные языки, в том числе арабский и турецкий – старшие ассистенты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-Сабри Айвазов, Исмаил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Лёманов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младший ассистент Осман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Акчокраклы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Бекир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Вагапович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Чобан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-заде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1893 г. – 13 октября 1937 г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888148"/>
            <a:ext cx="2880320" cy="3930833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Бекир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Вагапович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-заде имел непосредственное отношение к главному вузу Крыма, кроме того: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"... факт избрания коллективом вуза Б. В.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-заде ректором имел место" (Непомнящий А.А. Восточный факультет: неизвестные страницы истории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А. А. Непомнящий. - Саратов: ООО "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Амирит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2021. - 416 с. - С. 360)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"Центральная фигура восточного факультета, профессор Бекир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Вагапович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-заде, без сомнения, оставил яркий след как в истории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главного крымского вуза "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Ibid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362 с.)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5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Насильственное выселение крымских татар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огульному обвинению в измене родине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предательству - 18.05.1944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528392" cy="367952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405979" cy="2952328"/>
          </a:xfrm>
        </p:spPr>
      </p:pic>
    </p:spTree>
    <p:extLst>
      <p:ext uri="{BB962C8B-B14F-4D97-AF65-F5344CB8AC3E}">
        <p14:creationId xmlns:p14="http://schemas.microsoft.com/office/powerpoint/2010/main" val="41033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народов СССР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Эрванд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Севортян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0" y="1920875"/>
            <a:ext cx="2974399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7" y="1920875"/>
            <a:ext cx="3220726" cy="4433888"/>
          </a:xfrm>
        </p:spPr>
      </p:pic>
    </p:spTree>
    <p:extLst>
      <p:ext uri="{BB962C8B-B14F-4D97-AF65-F5344CB8AC3E}">
        <p14:creationId xmlns:p14="http://schemas.microsoft.com/office/powerpoint/2010/main" val="4107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Ташкентский Государственный педагогический институт имени Низами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967544" cy="44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ГАЗЕТЫ «ЛЕНИН БАЙРАГЪЫ»: слева направо –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Айдер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Осман,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Айдер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Меметов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…, Эрвин Умеров, Риза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Фазыл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 втором ряду –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86742" cy="47149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82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297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Constantia</vt:lpstr>
      <vt:lpstr>Times New Roman</vt:lpstr>
      <vt:lpstr>Verdana</vt:lpstr>
      <vt:lpstr>Wingdings 2</vt:lpstr>
      <vt:lpstr>Поток</vt:lpstr>
      <vt:lpstr>КРЫМСКОТАТАРСКИЙ ЯЗЫК: ИСТОРИЯ И СОВРЕМЕННОСТЬ</vt:lpstr>
      <vt:lpstr>Крымскотатарский язык в Таврическом университете </vt:lpstr>
      <vt:lpstr>Крымскотатарский язык в Таврическом университете </vt:lpstr>
      <vt:lpstr>Презентация PowerPoint</vt:lpstr>
      <vt:lpstr>Бекир Вагапович Чобан-заде  (15 мая 1893 г. – 13 октября 1937 г.)</vt:lpstr>
      <vt:lpstr>Насильственное выселение крымских татар по огульному обвинению в измене родине и предательству - 18.05.1944 г.</vt:lpstr>
      <vt:lpstr>Языки народов СССР Эрванд Владимирович Севортян</vt:lpstr>
      <vt:lpstr>Ташкентский Государственный педагогический институт имени Низами</vt:lpstr>
      <vt:lpstr>Презентация PowerPoint</vt:lpstr>
      <vt:lpstr>.  14 ноября 1989 г. Верховным Советом СССР была принята Декларация № 772—I. «О признании незаконными и преступными репрессивных актов против народов, подвергшихся насильственному переселению, и обеспечении их прав» Массовое возвращение крымских татар началось с постановления Совета Министров СССР от 11 июля 1990 года № 666</vt:lpstr>
      <vt:lpstr>  В Симферопольском университете при филологическом факультете было открыто крымскотатарское отделение и две кафедры: крымскотатарского языка и крымскотатарской литературы. </vt:lpstr>
      <vt:lpstr>Возрождение крымскотатарского языка в Крыму связано с именем академика Айдера Меметова (22.03.1944-27.01.2022)</vt:lpstr>
      <vt:lpstr>Презентация PowerPoint</vt:lpstr>
      <vt:lpstr>Конституция Республики Крым принята Государственным Советом Республики Крым 11 апреля 2014 г.</vt:lpstr>
      <vt:lpstr>Указ о мерах по реабилитации</vt:lpstr>
      <vt:lpstr>ОФИЦИАЛЬНО ПОДТВЕРЖДЕНО: "КРЫМСКОТАТАРСКИЙ" ПИШЕТСЯ СЛИТНО! Ответ ректора ФГБОУ ВО «Гос.ИРЯ им. А.С. Пушкина» от  31.01.2020 г. Маргариты Николаевны Русецкой</vt:lpstr>
      <vt:lpstr> Даль, Владимир Иванович.  Толковый словарь живого великорусского языка. Санкт-Петербург: т-во М. О. Вольф, 1903-1911; Москва. Т. IV: И-О. 1905.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НАУЧНЫЙ ПУТЬ ПРОФЕССОРА  АЙДЕРА МЕМЕТОВА</dc:title>
  <dc:creator>Home</dc:creator>
  <cp:lastModifiedBy>Учетная запись Майкрософт</cp:lastModifiedBy>
  <cp:revision>46</cp:revision>
  <dcterms:created xsi:type="dcterms:W3CDTF">2019-04-23T19:33:57Z</dcterms:created>
  <dcterms:modified xsi:type="dcterms:W3CDTF">2024-04-03T07:08:18Z</dcterms:modified>
</cp:coreProperties>
</file>