
<file path=[Content_Types].xml><?xml version="1.0" encoding="utf-8"?>
<Types xmlns="http://schemas.openxmlformats.org/package/2006/content-types">
  <Default Extension="avif" ContentType="image/av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av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av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A6A5A-A910-EE5A-B42C-27E14589E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Английский язык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153420-876E-936A-EB53-559F9B5FFB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Как инструмент профессионального совершенствования студента медика</a:t>
            </a:r>
          </a:p>
        </p:txBody>
      </p:sp>
    </p:spTree>
    <p:extLst>
      <p:ext uri="{BB962C8B-B14F-4D97-AF65-F5344CB8AC3E}">
        <p14:creationId xmlns:p14="http://schemas.microsoft.com/office/powerpoint/2010/main" val="369887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8DC85-006A-5575-2E34-C4AE159F6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  <a:t>Практикуйте медицинские дискуссии на английском языке.</a:t>
            </a:r>
            <a:b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36F6D2-302B-DB15-572E-F47145C4E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Организуйте групповые дискуссии с коллегами или со студентами-медиками, обсуждайте с ними медицинские случаи, задавайте друг другу вопросы, давайте объяснения, делайте это на английском языке. Так сможете увереннее и свободнее выражать свои мысли.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Известный врач-философ и автор книги «Медицина и гуманизм» Джордж Клейн сказал: «Знание языков — это ключ, открывающий двери к пониманию и заботе о благополучии каждого пациента». Эта цитата подчеркивает, как знание языков позволяет лучше понимать и удовлетворять потребности пациентов и делает профессию врача ещё более глобальной и эмпатичной.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34437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FFBA02-43D9-25A2-C726-46031975B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822" y="486697"/>
            <a:ext cx="9912355" cy="1247283"/>
          </a:xfrm>
        </p:spPr>
        <p:txBody>
          <a:bodyPr>
            <a:noAutofit/>
          </a:bodyPr>
          <a:lstStyle/>
          <a:p>
            <a:pPr algn="ctr"/>
            <a:r>
              <a:rPr lang="en-US" sz="3600" b="0" i="0" dirty="0">
                <a:effectLst/>
                <a:latin typeface="Arial" panose="020B0604020202020204" pitchFamily="34" charset="0"/>
              </a:rPr>
              <a:t>English for medical students</a:t>
            </a:r>
            <a:br>
              <a:rPr lang="en-US" sz="3600" b="0" i="0" dirty="0">
                <a:effectLst/>
                <a:latin typeface="Arial" panose="020B0604020202020204" pitchFamily="34" charset="0"/>
              </a:rPr>
            </a:br>
            <a:r>
              <a:rPr lang="en-US" sz="3600" b="0" i="0" dirty="0">
                <a:effectLst/>
                <a:latin typeface="Arial" panose="020B0604020202020204" pitchFamily="34" charset="0"/>
              </a:rPr>
              <a:t> is just what the doctor ordered</a:t>
            </a:r>
            <a:endParaRPr lang="ru-RU" sz="36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8C12F33-8F4A-D28D-EF4E-50CBEE2DC38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2607" b="32607"/>
          <a:stretch>
            <a:fillRect/>
          </a:stretch>
        </p:blipFill>
        <p:spPr>
          <a:xfrm>
            <a:off x="1317625" y="1917290"/>
            <a:ext cx="9734552" cy="4645742"/>
          </a:xfrm>
        </p:spPr>
      </p:pic>
    </p:spTree>
    <p:extLst>
      <p:ext uri="{BB962C8B-B14F-4D97-AF65-F5344CB8AC3E}">
        <p14:creationId xmlns:p14="http://schemas.microsoft.com/office/powerpoint/2010/main" val="250640529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B3F2A9-5848-9495-2B84-F3186E910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339830"/>
          </a:xfrm>
        </p:spPr>
        <p:txBody>
          <a:bodyPr>
            <a:normAutofit/>
          </a:bodyPr>
          <a:lstStyle/>
          <a:p>
            <a:r>
              <a:rPr lang="ru-RU" dirty="0"/>
              <a:t>Медицина — одна из самых почётных и ответственных профессий. </a:t>
            </a:r>
            <a:br>
              <a:rPr lang="ru-RU" dirty="0"/>
            </a:br>
            <a:br>
              <a:rPr lang="ru-RU" dirty="0"/>
            </a:br>
            <a:r>
              <a:rPr lang="ru-RU" sz="2700" dirty="0"/>
              <a:t>Сегодня, чтобы стать успешным врачом и не останавливаться в развитии, нужно обладать не только глубокими профессиональными знаниями и навыками, но и владеть английским языком. </a:t>
            </a:r>
            <a:br>
              <a:rPr lang="ru-RU" sz="2700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62687723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49BEB-456D-2C95-7937-61B07A8D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  <a:t>Зачем врачам английский язык</a:t>
            </a:r>
            <a:b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F9A129-6497-CC51-C7AB-9D59EB730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0049" y="2389238"/>
            <a:ext cx="5266041" cy="3401961"/>
          </a:xfrm>
        </p:spPr>
        <p:txBody>
          <a:bodyPr/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Английский язык открывает перед врачами новые возможности и перспективы профессионального роста.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D70BFB-3996-4111-9DCB-7335F77C8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3DE4072-C5E5-D88A-288F-7EA927495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10" y="2042758"/>
            <a:ext cx="5073445" cy="374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147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6B9AE-C78A-43B8-720A-4CE436EE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  <a:t>Получение доступа к передовой информации</a:t>
            </a:r>
            <a:b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61440-AD5B-10E5-7419-BDAF4FCDB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15845"/>
            <a:ext cx="9905999" cy="4375356"/>
          </a:xfrm>
        </p:spPr>
        <p:txBody>
          <a:bodyPr/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Медицинская наука и практика постоянно развиваются. 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Новые открытия и достижения часто публикуются на английском языке. 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Владение английским позволяет студентам-медикам получить доступ к актуальной информации из первых уст: читать научные статьи, исследования и клинические обзоры. Эти источники помогают быть в курсе последних тенденций и лучших практик в медицине.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04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730E0-5063-4554-8B8B-9DBA2513E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  <a:t>Коммуникация с международными коллегами</a:t>
            </a:r>
            <a:b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22ED87-AD2D-9C56-17AC-CB5FCB00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12956"/>
            <a:ext cx="4951409" cy="6046838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b="0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Современная медицина — глобальное явление. Медики со всего мира взаимодействуют и сотрудничают друг с другом. Знание английского языка облегчает врачу коммуникацию и сотрудничество с зарубежными коллегами. 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Студенты медицинских факультетов, свободно владеющие английским, могут участвовать в обменах, конференциях и совместных исследовательских проектах. Это открывает двери к новым знакомствам, обмену опытом и развитию профессиональной сети контактов.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DC4C30-F8C7-C986-BD12-5A085B786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FD56A31-B702-245C-1F54-CF01B048D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101" y="1927150"/>
            <a:ext cx="5265899" cy="350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2497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1308EC-6091-9AC6-9637-68AAAAE6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-apple-system"/>
              </a:rPr>
              <a:t>Изучение международных протоколов и практик</a:t>
            </a:r>
            <a:br>
              <a:rPr lang="ru-RU" b="1" dirty="0">
                <a:solidFill>
                  <a:srgbClr val="000000"/>
                </a:solidFill>
                <a:latin typeface="-apple-system"/>
              </a:rPr>
            </a:b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02D82D0-030A-5961-00CA-69F6C045FEC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6372" r="26372"/>
          <a:stretch>
            <a:fillRect/>
          </a:stretch>
        </p:blipFill>
        <p:spPr>
          <a:xfrm>
            <a:off x="6943185" y="1354213"/>
            <a:ext cx="4826028" cy="4149574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BA87E2E2-E7CA-E55A-E2DC-A2772D487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0440" y="2109019"/>
            <a:ext cx="6515482" cy="4139381"/>
          </a:xfrm>
        </p:spPr>
        <p:txBody>
          <a:bodyPr>
            <a:normAutofit/>
          </a:bodyPr>
          <a:lstStyle/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Медицинские протоколы и практики могут различаться в зависимости от страны и региона. 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Однако многие международные организации и научные сообщества используют английский язык для разработки и распространения международных стандартов. 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Врачи, которые владеют английским могут знакомиться с международными протоколами и лучшими практиками, что способствует их профессиональному росту.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11015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182631-AE6F-7825-3BC7-98E7D7759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  <a:t>Общение с пациентами из разных стран</a:t>
            </a:r>
            <a:b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971726-BF82-4E6A-1CEC-D8FB506E1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690" y="1504335"/>
            <a:ext cx="6356556" cy="4805877"/>
          </a:xfrm>
        </p:spPr>
        <p:txBody>
          <a:bodyPr>
            <a:normAutofit fontScale="92500"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Врачам часто приходится работать с пациентами из разных стран и культур. Только зная международный язык можно эффективно общаться, точно передавать информацию о диагнозах, проводить консультации и обсуждать планы лечения, а также устанавливать доверительные отношения с такими пациентами.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Также знание английского расширяет горизонты студентов-медиков и помогает им стать компетентными врачами в глобальном медицинском сообществе.</a:t>
            </a:r>
            <a:b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DE9107B-064F-718E-BB42-93DD4CF1E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78" y="1710813"/>
            <a:ext cx="4156252" cy="392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5081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097584-AB75-C5ED-643A-275D57E87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  <a:t>Как медикам учить английский</a:t>
            </a:r>
            <a:b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200ECE-F3DA-0DBB-3709-AC7355896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16" y="1548582"/>
            <a:ext cx="11164529" cy="45572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i="0" dirty="0">
                <a:solidFill>
                  <a:srgbClr val="000000"/>
                </a:solidFill>
                <a:effectLst/>
                <a:latin typeface="-apple-system"/>
              </a:rPr>
              <a:t>Используйте медицинские ресурсы на английском языке.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000000"/>
                </a:solidFill>
                <a:effectLst/>
                <a:latin typeface="-apple-system"/>
              </a:rPr>
              <a:t>PubMed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 — база данных биомедицинских и медицинских научных статей, содержащая сотни тысяч публикаций от ведущих авторов и журналов.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000000"/>
                </a:solidFill>
                <a:effectLst/>
                <a:latin typeface="-apple-system"/>
              </a:rPr>
              <a:t>Cochrane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 Library — коллекция систематических обзоров и мета-анализов, где содержатся данные о эффективности лечения и диагностических методах.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000000"/>
                </a:solidFill>
                <a:effectLst/>
                <a:latin typeface="-apple-system"/>
              </a:rPr>
              <a:t>UpToDate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 — интернет-ресурс, содержащий обзоры экспертов по медицинским темам, они обновляются в режиме реального времени.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000000"/>
                </a:solidFill>
                <a:effectLst/>
                <a:latin typeface="-apple-system"/>
              </a:rPr>
              <a:t>Medscape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 — ресурс, предоставляющий информацию о последних медицинских новостях, обзорах, клинических рекомендациях, кейсах и обучающих материалах для врачей.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000000"/>
                </a:solidFill>
                <a:effectLst/>
                <a:latin typeface="-apple-system"/>
              </a:rPr>
              <a:t>WebMD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 — интернет-ресурс, где собрана обширная информация о здоровье, медицинских состояниях, симптомах, лечении, профилактике и общем благополучии.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0375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A6B5A-ACB6-2629-D851-E990A625B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  <a:t>Смотрите фильмы и сериалы на медицинскую тематику на английском языке.</a:t>
            </a:r>
            <a:br>
              <a:rPr lang="ru-RU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5534E2-5744-72FA-14F4-6E38D5CE4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1729" y="1651819"/>
            <a:ext cx="5828071" cy="4483509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House (США) — сериал о гениальном диагносте Грегори Хаусе и его команде врачей, которые решают сложные медицинские загадки.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Grey's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Anatomy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 (США) — долгоживущий сериал, рассказывающий о молодых хирургах из госпиталя в Сиэтле.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The Good Doctor (США) — сериал о молодом талантливом враче с аутизмом и синдромом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Саванта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, который сталкивается с вызовами в медицинской среде.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Offspring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 (Австралия) — австралийский сериал о гинекологе-акушере и её семье. Здесь сочетается юмор и драма.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Sanjivani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: A Medical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Boon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 (Индия) — индийский сериал о жизни и работе врачей в госпитале, о том, какие испытания они проходят и как стремятся помочь пациентам.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C6F86D5B-AF6C-652A-0163-F94D3F4CF0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800" y="1651819"/>
            <a:ext cx="5828070" cy="4483508"/>
          </a:xfrm>
        </p:spPr>
      </p:pic>
    </p:spTree>
    <p:extLst>
      <p:ext uri="{BB962C8B-B14F-4D97-AF65-F5344CB8AC3E}">
        <p14:creationId xmlns:p14="http://schemas.microsoft.com/office/powerpoint/2010/main" val="1731452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93</TotalTime>
  <Words>674</Words>
  <Application>Microsoft Office PowerPoint</Application>
  <PresentationFormat>Широкоэкранный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-apple-system</vt:lpstr>
      <vt:lpstr>Arial</vt:lpstr>
      <vt:lpstr>Tw Cen MT</vt:lpstr>
      <vt:lpstr>Контур</vt:lpstr>
      <vt:lpstr>Английский язык</vt:lpstr>
      <vt:lpstr>Медицина — одна из самых почётных и ответственных профессий.   Сегодня, чтобы стать успешным врачом и не останавливаться в развитии, нужно обладать не только глубокими профессиональными знаниями и навыками, но и владеть английским языком.  </vt:lpstr>
      <vt:lpstr>Зачем врачам английский язык </vt:lpstr>
      <vt:lpstr>Получение доступа к передовой информации </vt:lpstr>
      <vt:lpstr>Коммуникация с международными коллегами </vt:lpstr>
      <vt:lpstr>Изучение международных протоколов и практик </vt:lpstr>
      <vt:lpstr>Общение с пациентами из разных стран </vt:lpstr>
      <vt:lpstr>Как медикам учить английский </vt:lpstr>
      <vt:lpstr>Смотрите фильмы и сериалы на медицинскую тематику на английском языке. </vt:lpstr>
      <vt:lpstr>Практикуйте медицинские дискуссии на английском языке. </vt:lpstr>
      <vt:lpstr>English for medical students  is just what the doctor ordered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Английский язык</dc:title>
  <dc:creator>Olga Grinyak</dc:creator>
  <cp:lastModifiedBy>Olga Grinyak</cp:lastModifiedBy>
  <cp:revision>1</cp:revision>
  <dcterms:created xsi:type="dcterms:W3CDTF">2024-03-18T16:46:22Z</dcterms:created>
  <dcterms:modified xsi:type="dcterms:W3CDTF">2024-03-18T18:19:50Z</dcterms:modified>
</cp:coreProperties>
</file>