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1"/>
    <p:restoredTop sz="95238"/>
  </p:normalViewPr>
  <p:slideViewPr>
    <p:cSldViewPr snapToGrid="0" snapToObjects="1">
      <p:cViewPr>
        <p:scale>
          <a:sx n="60" d="100"/>
          <a:sy n="60" d="100"/>
        </p:scale>
        <p:origin x="-24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60FFE-7931-8CC6-A480-0D78D78F6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350498"/>
            <a:ext cx="8637073" cy="1993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формирования профессиональной компетенции на занятиях 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латинскому языку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A0B98B-2033-389A-D835-7AF52F5B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Старший преподаватель кафедры иностранных языков №4</a:t>
            </a:r>
          </a:p>
          <a:p>
            <a:pPr algn="r"/>
            <a:r>
              <a:rPr lang="ru-RU" dirty="0"/>
              <a:t>Кириллова Ирина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221282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29D803-8E1D-3157-4621-02C25F98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блок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4C641-4296-8BDB-16B1-11BD73F4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ерминологической базой клинической терминологии являются слова греческого происхождения.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Клинический блок базируется на теории и практике словообразовательного и морфемного анализа, структурной  единицей раздела является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терминоэлемент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эффективности обучения в клиническом цикле - наличие знаний и умений по решению двусторонних семантических задач: определение общего смысла термина и конструирование клинического термина по заданным значениям.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36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43E9B-F63B-60D0-4B38-688EB82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211213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атынь – это  неотъемлемый  элемент образованности будущего специалиста-врача,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развитию языковой и терминологической культуры будущего врача, формированию интеллектуального потенциала, творческому мышлению, помогает решать профессиональные задачи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BB26A1-EFC2-426A-A385-2F2E90821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247" y="2016125"/>
            <a:ext cx="8293395" cy="3746722"/>
          </a:xfrm>
        </p:spPr>
      </p:pic>
    </p:spTree>
    <p:extLst>
      <p:ext uri="{BB962C8B-B14F-4D97-AF65-F5344CB8AC3E}">
        <p14:creationId xmlns:p14="http://schemas.microsoft.com/office/powerpoint/2010/main" val="32887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4D66A-8E11-30EB-6B70-0C0012EE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Неотъемлемой частью профессиональной компетенции будущего врача является знание медицинской терминологии и умение ею пользоваться. 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7CCD0-B845-639B-F6A5-EF354C823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терминов греко-латинского происхождения, основ латинской грамматики помогает студентам при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чтении медицинской литературы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изучении специальных дисциплин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использовании информационной базы, доступной через Интернет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понимании информации на специальных интернет-сайтах</a:t>
            </a:r>
            <a:r>
              <a:rPr lang="ru-RU" sz="1600" dirty="0">
                <a:effectLst/>
              </a:rPr>
              <a:t>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взаимопонимании между коллегами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7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63A0C-00EB-9D0C-33C2-883F645D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латинского языка разделен на три блока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39FF6-3A78-70B2-780A-176CA876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9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AF29D3-9677-A06F-2923-751E9AB2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облегчения освоения наиболее трудных тем латинской грамматики, целесообразным является обращение к таким методам обучения, как алгоритмизация и моделирование,</a:t>
            </a:r>
            <a:endParaRPr lang="ru-RU" sz="1400" dirty="0"/>
          </a:p>
        </p:txBody>
      </p:sp>
      <p:pic>
        <p:nvPicPr>
          <p:cNvPr id="60" name="Объект 59">
            <a:extLst>
              <a:ext uri="{FF2B5EF4-FFF2-40B4-BE49-F238E27FC236}">
                <a16:creationId xmlns:a16="http://schemas.microsoft.com/office/drawing/2014/main" id="{D5E1FE55-7993-5C04-46EF-BB4B1A3C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488" y="1123686"/>
            <a:ext cx="6013450" cy="4008966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F10662AF-2F49-1E24-04FF-C3EA4746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- модель словарной формы существительного</a:t>
            </a:r>
          </a:p>
          <a:p>
            <a:r>
              <a:rPr lang="ru-RU" dirty="0"/>
              <a:t>-алгоритм определения типов 3 склонения существительных</a:t>
            </a:r>
          </a:p>
          <a:p>
            <a:r>
              <a:rPr lang="ru-RU" dirty="0"/>
              <a:t>- модели согласованного и несогласованного определений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91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007163CD-582A-46CD-B98F-9FDEDFE02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19328"/>
              </p:ext>
            </p:extLst>
          </p:nvPr>
        </p:nvGraphicFramePr>
        <p:xfrm>
          <a:off x="1111250" y="0"/>
          <a:ext cx="9969500" cy="647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Документ" r:id="rId3" imgW="9969500" imgH="6858000" progId="Word.Document.12">
                  <p:embed/>
                </p:oleObj>
              </mc:Choice>
              <mc:Fallback>
                <p:oleObj name="Документ" r:id="rId3" imgW="9969500" imgH="685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0" y="0"/>
                        <a:ext cx="9969500" cy="647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49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639BF360-F928-1644-7149-2FA250118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81854"/>
              </p:ext>
            </p:extLst>
          </p:nvPr>
        </p:nvGraphicFramePr>
        <p:xfrm>
          <a:off x="1111250" y="50800"/>
          <a:ext cx="9969500" cy="549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9969500" imgH="6756400" progId="Word.Document.12">
                  <p:embed/>
                </p:oleObj>
              </mc:Choice>
              <mc:Fallback>
                <p:oleObj name="Документ" r:id="rId3" imgW="9969500" imgH="675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0" y="50800"/>
                        <a:ext cx="9969500" cy="5499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3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24394C-FAD4-0FAA-4EA0-EEE716127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022678"/>
              </p:ext>
            </p:extLst>
          </p:nvPr>
        </p:nvGraphicFramePr>
        <p:xfrm>
          <a:off x="2120900" y="719139"/>
          <a:ext cx="7950200" cy="519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Документ" r:id="rId3" imgW="10248900" imgH="6985000" progId="Word.Document.12">
                  <p:embed/>
                </p:oleObj>
              </mc:Choice>
              <mc:Fallback>
                <p:oleObj name="Документ" r:id="rId3" imgW="10248900" imgH="698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900" y="719139"/>
                        <a:ext cx="7950200" cy="519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32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E8FC5-61C3-1468-9768-B42CEB50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Фармацевтической блок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DA4AC-F364-A9FC-EDAC-009946EF6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занятиях фармацевтического блока отрабатываются умения и навыки владения фармацевтической терминологией и основами рецепта.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 выписывания рецептов закрепляется упражнениями на анализ и конструирование рецептурных выражений</a:t>
            </a:r>
            <a:r>
              <a:rPr lang="ru-RU" dirty="0">
                <a:effectLst/>
              </a:rPr>
              <a:t>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Химическая номенклатура дает возможность изучить лингвистические формулы названий химических соединений.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упражнения фармацевтического цикла направлены на формирование у будущих врачей аналитико-синтетических навыков: найти значимые части слова, выделить греческие частотные отрезки, дать их лексическое значение, проанализировать структуру фармацевтического термина и перевести его с родного языка (языка посредника) на латинский.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18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4CDF53-CC2A-557A-4764-0FD8C4C3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Фармацевтической блок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0E9FE46-B8FE-2F1A-6519-81BB56F16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занятиях фармацевтического блока отрабатываются умения и навыки владения фармацевтической терминологией и основами рецепта.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 выписывания рецептов закрепляется упражнениями на анализ и конструирование рецептурных выражений</a:t>
            </a:r>
            <a:r>
              <a:rPr lang="ru-RU" dirty="0">
                <a:effectLst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Химическая номенклатура дает возможность изучить лингвистические формулы названий химических соединений. 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ABDFB-1CF2-DB16-F2B2-9B02EB017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пражнения фармацевтического блока направлены на формирование у будущих врачей аналитико-синтетических навыков: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значимые части слова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-выделить греческие частотные отрезки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-дать  лексическое значение частотных отрезков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проанализировать структуру фармацевтического термина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перевести фармацевтический термин с родного языка (языка посредника) на латинский.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51547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104</TotalTime>
  <Words>376</Words>
  <Application>Microsoft Macintosh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Галерея</vt:lpstr>
      <vt:lpstr>Документ Microsoft Word</vt:lpstr>
      <vt:lpstr>Особенности формирования профессиональной компетенции на занятиях  по латинскому языку </vt:lpstr>
      <vt:lpstr>Неотъемлемой частью профессиональной компетенции будущего врача является знание медицинской терминологии и умение ею пользоваться. </vt:lpstr>
      <vt:lpstr>Курс латинского языка разделен на три блока </vt:lpstr>
      <vt:lpstr>Для облегчения освоения наиболее трудных тем латинской грамматики, целесообразным является обращение к таким методам обучения, как алгоритмизация и моделирование,</vt:lpstr>
      <vt:lpstr>Презентация PowerPoint</vt:lpstr>
      <vt:lpstr>Презентация PowerPoint</vt:lpstr>
      <vt:lpstr>Презентация PowerPoint</vt:lpstr>
      <vt:lpstr>Фармацевтической блок</vt:lpstr>
      <vt:lpstr>Фармацевтической блок</vt:lpstr>
      <vt:lpstr>Клинический блок </vt:lpstr>
      <vt:lpstr>Латынь – это  неотъемлемый  элемент образованности будущего специалиста-врача, способствует развитию языковой и терминологической культуры будущего врача, формированию интеллектуального потенциала, творческому мышлению, помогает решать профессиональные задачи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формирования профессиональной компетенции на занятиях  по латинскому языку </dc:title>
  <dc:creator>Microsoft Office User</dc:creator>
  <cp:lastModifiedBy>Microsoft Office User</cp:lastModifiedBy>
  <cp:revision>1</cp:revision>
  <dcterms:created xsi:type="dcterms:W3CDTF">2023-05-23T18:30:22Z</dcterms:created>
  <dcterms:modified xsi:type="dcterms:W3CDTF">2023-05-23T20:14:46Z</dcterms:modified>
</cp:coreProperties>
</file>