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8" r:id="rId1"/>
  </p:sldMasterIdLst>
  <p:notesMasterIdLst>
    <p:notesMasterId r:id="rId14"/>
  </p:notesMasterIdLst>
  <p:sldIdLst>
    <p:sldId id="256" r:id="rId2"/>
    <p:sldId id="294" r:id="rId3"/>
    <p:sldId id="296" r:id="rId4"/>
    <p:sldId id="301" r:id="rId5"/>
    <p:sldId id="302" r:id="rId6"/>
    <p:sldId id="304" r:id="rId7"/>
    <p:sldId id="303" r:id="rId8"/>
    <p:sldId id="305" r:id="rId9"/>
    <p:sldId id="306" r:id="rId10"/>
    <p:sldId id="307" r:id="rId11"/>
    <p:sldId id="308" r:id="rId12"/>
    <p:sldId id="258" r:id="rId13"/>
  </p:sldIdLst>
  <p:sldSz cx="9906000" cy="6858000" type="A4"/>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120">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DD5B15"/>
    <a:srgbClr val="B06F4E"/>
    <a:srgbClr val="BD2E08"/>
    <a:srgbClr val="F09415"/>
    <a:srgbClr val="FCEFE7"/>
    <a:srgbClr val="A3E7FF"/>
    <a:srgbClr val="0070C0"/>
    <a:srgbClr val="FFFFFF"/>
    <a:srgbClr val="37CBFF"/>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08FB837D-C827-4EFA-A057-4D05807E0F7C}" styleName="Стиль из темы 1 - акцент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5758FB7-9AC5-4552-8A53-C91805E547FA}" styleName="Стиль из темы 1 - акцент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6091" autoAdjust="0"/>
    <p:restoredTop sz="94711" autoAdjust="0"/>
  </p:normalViewPr>
  <p:slideViewPr>
    <p:cSldViewPr snapToGrid="0">
      <p:cViewPr varScale="1">
        <p:scale>
          <a:sx n="69" d="100"/>
          <a:sy n="69" d="100"/>
        </p:scale>
        <p:origin x="-1230" y="-102"/>
      </p:cViewPr>
      <p:guideLst>
        <p:guide orient="horz" pos="2160"/>
        <p:guide pos="312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89" d="100"/>
          <a:sy n="89" d="100"/>
        </p:scale>
        <p:origin x="2838" y="72"/>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CB38CB2-CDC2-49EC-8006-F65A12C22D87}" type="doc">
      <dgm:prSet loTypeId="urn:microsoft.com/office/officeart/2008/layout/HorizontalMultiLevelHierarchy" loCatId="hierarchy" qsTypeId="urn:microsoft.com/office/officeart/2005/8/quickstyle/simple1" qsCatId="simple" csTypeId="urn:microsoft.com/office/officeart/2005/8/colors/accent1_2" csCatId="accent1" phldr="1"/>
      <dgm:spPr/>
      <dgm:t>
        <a:bodyPr/>
        <a:lstStyle/>
        <a:p>
          <a:endParaRPr lang="ru-RU"/>
        </a:p>
      </dgm:t>
    </dgm:pt>
    <dgm:pt modelId="{7AA7CA81-77AD-4515-B879-EA958B9BF4E2}">
      <dgm:prSet phldrT="[Текст]" custT="1"/>
      <dgm:spPr>
        <a:ln>
          <a:solidFill>
            <a:schemeClr val="bg1"/>
          </a:solidFill>
        </a:ln>
      </dgm:spPr>
      <dgm:t>
        <a:bodyPr/>
        <a:lstStyle/>
        <a:p>
          <a:r>
            <a:rPr lang="ru-RU" sz="2400" b="0" dirty="0" smtClean="0">
              <a:solidFill>
                <a:schemeClr val="bg1"/>
              </a:solidFill>
              <a:latin typeface="Times New Roman" panose="02020603050405020304" pitchFamily="18" charset="0"/>
              <a:cs typeface="Times New Roman" panose="02020603050405020304" pitchFamily="18" charset="0"/>
            </a:rPr>
            <a:t>Эпитеты (фразовые, обратные, перенесенные)</a:t>
          </a:r>
          <a:endParaRPr lang="ru-RU" sz="2400" b="0" dirty="0">
            <a:solidFill>
              <a:schemeClr val="bg1"/>
            </a:solidFill>
            <a:latin typeface="Times New Roman" panose="02020603050405020304" pitchFamily="18" charset="0"/>
            <a:cs typeface="Times New Roman" panose="02020603050405020304" pitchFamily="18" charset="0"/>
          </a:endParaRPr>
        </a:p>
      </dgm:t>
    </dgm:pt>
    <dgm:pt modelId="{4EDF625B-B09B-4875-8703-9345B60163C6}" type="parTrans" cxnId="{295B40A3-641F-43AF-876B-C9F91BCB37AA}">
      <dgm:prSet/>
      <dgm:spPr/>
      <dgm:t>
        <a:bodyPr/>
        <a:lstStyle/>
        <a:p>
          <a:endParaRPr lang="ru-RU"/>
        </a:p>
      </dgm:t>
    </dgm:pt>
    <dgm:pt modelId="{D15B756F-B74E-491F-B60B-59E3617CDD53}" type="sibTrans" cxnId="{295B40A3-641F-43AF-876B-C9F91BCB37AA}">
      <dgm:prSet/>
      <dgm:spPr/>
      <dgm:t>
        <a:bodyPr/>
        <a:lstStyle/>
        <a:p>
          <a:endParaRPr lang="ru-RU"/>
        </a:p>
      </dgm:t>
    </dgm:pt>
    <dgm:pt modelId="{83232551-4D1B-4E82-BED4-A88FE6FE3ABF}">
      <dgm:prSet phldrT="[Текст]" custT="1"/>
      <dgm:spPr/>
      <dgm:t>
        <a:bodyPr/>
        <a:lstStyle/>
        <a:p>
          <a:r>
            <a:rPr lang="ru-RU" sz="2400" dirty="0" err="1" smtClean="0">
              <a:solidFill>
                <a:schemeClr val="bg1"/>
              </a:solidFill>
              <a:latin typeface="Times New Roman" panose="02020603050405020304" pitchFamily="18" charset="0"/>
              <a:cs typeface="Times New Roman" panose="02020603050405020304" pitchFamily="18" charset="0"/>
            </a:rPr>
            <a:t>деметафоризация</a:t>
          </a:r>
          <a:endParaRPr lang="ru-RU" sz="2400" dirty="0">
            <a:solidFill>
              <a:schemeClr val="bg1"/>
            </a:solidFill>
            <a:latin typeface="Times New Roman" panose="02020603050405020304" pitchFamily="18" charset="0"/>
            <a:cs typeface="Times New Roman" panose="02020603050405020304" pitchFamily="18" charset="0"/>
          </a:endParaRPr>
        </a:p>
      </dgm:t>
    </dgm:pt>
    <dgm:pt modelId="{A59693DE-95B1-4901-B485-A8D72E133195}" type="parTrans" cxnId="{535277F0-620E-455A-992B-8D700E6838B8}">
      <dgm:prSet/>
      <dgm:spPr>
        <a:noFill/>
        <a:ln>
          <a:solidFill>
            <a:schemeClr val="bg1"/>
          </a:solidFill>
        </a:ln>
      </dgm:spPr>
      <dgm:t>
        <a:bodyPr/>
        <a:lstStyle/>
        <a:p>
          <a:endParaRPr lang="ru-RU">
            <a:solidFill>
              <a:schemeClr val="bg1"/>
            </a:solidFill>
          </a:endParaRPr>
        </a:p>
      </dgm:t>
    </dgm:pt>
    <dgm:pt modelId="{D998A2DD-542B-422C-B8A0-B124A8CE4FF0}" type="sibTrans" cxnId="{535277F0-620E-455A-992B-8D700E6838B8}">
      <dgm:prSet/>
      <dgm:spPr/>
      <dgm:t>
        <a:bodyPr/>
        <a:lstStyle/>
        <a:p>
          <a:endParaRPr lang="ru-RU"/>
        </a:p>
      </dgm:t>
    </dgm:pt>
    <dgm:pt modelId="{9927BD0E-4424-43A0-AA3A-F1EBDBE2E016}">
      <dgm:prSet phldrT="[Текст]" custT="1"/>
      <dgm:spPr/>
      <dgm:t>
        <a:bodyPr/>
        <a:lstStyle/>
        <a:p>
          <a:r>
            <a:rPr lang="ru-RU" sz="2400" dirty="0" smtClean="0">
              <a:solidFill>
                <a:schemeClr val="bg1"/>
              </a:solidFill>
              <a:latin typeface="Times New Roman" panose="02020603050405020304" pitchFamily="18" charset="0"/>
              <a:cs typeface="Times New Roman" panose="02020603050405020304" pitchFamily="18" charset="0"/>
            </a:rPr>
            <a:t>целостное</a:t>
          </a:r>
          <a:r>
            <a:rPr lang="ru-RU" sz="2400" dirty="0" smtClean="0">
              <a:latin typeface="Times New Roman" panose="02020603050405020304" pitchFamily="18" charset="0"/>
              <a:cs typeface="Times New Roman" panose="02020603050405020304" pitchFamily="18" charset="0"/>
            </a:rPr>
            <a:t> </a:t>
          </a:r>
          <a:r>
            <a:rPr lang="ru-RU" sz="2400" dirty="0" smtClean="0">
              <a:solidFill>
                <a:schemeClr val="bg1"/>
              </a:solidFill>
              <a:latin typeface="Times New Roman" panose="02020603050405020304" pitchFamily="18" charset="0"/>
              <a:cs typeface="Times New Roman" panose="02020603050405020304" pitchFamily="18" charset="0"/>
            </a:rPr>
            <a:t>преобразование</a:t>
          </a:r>
          <a:endParaRPr lang="ru-RU" sz="2400" dirty="0">
            <a:solidFill>
              <a:schemeClr val="bg1"/>
            </a:solidFill>
            <a:latin typeface="Times New Roman" panose="02020603050405020304" pitchFamily="18" charset="0"/>
            <a:cs typeface="Times New Roman" panose="02020603050405020304" pitchFamily="18" charset="0"/>
          </a:endParaRPr>
        </a:p>
      </dgm:t>
    </dgm:pt>
    <dgm:pt modelId="{476C6E8B-230C-42D1-82E3-ED666E55AF59}" type="parTrans" cxnId="{7F210BD7-6063-4CA0-BDC7-1DDF9C274A9A}">
      <dgm:prSet/>
      <dgm:spPr>
        <a:ln>
          <a:solidFill>
            <a:schemeClr val="bg1"/>
          </a:solidFill>
        </a:ln>
      </dgm:spPr>
      <dgm:t>
        <a:bodyPr/>
        <a:lstStyle/>
        <a:p>
          <a:endParaRPr lang="ru-RU"/>
        </a:p>
      </dgm:t>
    </dgm:pt>
    <dgm:pt modelId="{1E59CE31-0066-44CE-83B6-C65CAEF17DD9}" type="sibTrans" cxnId="{7F210BD7-6063-4CA0-BDC7-1DDF9C274A9A}">
      <dgm:prSet/>
      <dgm:spPr/>
      <dgm:t>
        <a:bodyPr/>
        <a:lstStyle/>
        <a:p>
          <a:endParaRPr lang="ru-RU"/>
        </a:p>
      </dgm:t>
    </dgm:pt>
    <dgm:pt modelId="{3E12F899-3F74-4338-9E8A-2FF8F1C154D6}">
      <dgm:prSet phldrT="[Текст]" custT="1"/>
      <dgm:spPr/>
      <dgm:t>
        <a:bodyPr/>
        <a:lstStyle/>
        <a:p>
          <a:r>
            <a:rPr lang="ru-RU" sz="2400" dirty="0" smtClean="0">
              <a:solidFill>
                <a:schemeClr val="bg1"/>
              </a:solidFill>
              <a:latin typeface="Times New Roman" panose="02020603050405020304" pitchFamily="18" charset="0"/>
              <a:cs typeface="Times New Roman" panose="02020603050405020304" pitchFamily="18" charset="0"/>
            </a:rPr>
            <a:t>стилистическая</a:t>
          </a:r>
          <a:r>
            <a:rPr lang="ru-RU" sz="2400" dirty="0" smtClean="0">
              <a:latin typeface="Times New Roman" panose="02020603050405020304" pitchFamily="18" charset="0"/>
              <a:cs typeface="Times New Roman" panose="02020603050405020304" pitchFamily="18" charset="0"/>
            </a:rPr>
            <a:t> </a:t>
          </a:r>
          <a:r>
            <a:rPr lang="ru-RU" sz="2400" dirty="0" smtClean="0">
              <a:solidFill>
                <a:schemeClr val="bg1"/>
              </a:solidFill>
              <a:latin typeface="Times New Roman" panose="02020603050405020304" pitchFamily="18" charset="0"/>
              <a:cs typeface="Times New Roman" panose="02020603050405020304" pitchFamily="18" charset="0"/>
            </a:rPr>
            <a:t>компенсация</a:t>
          </a:r>
          <a:endParaRPr lang="ru-RU" sz="2400" dirty="0">
            <a:solidFill>
              <a:schemeClr val="bg1"/>
            </a:solidFill>
            <a:latin typeface="Times New Roman" panose="02020603050405020304" pitchFamily="18" charset="0"/>
            <a:cs typeface="Times New Roman" panose="02020603050405020304" pitchFamily="18" charset="0"/>
          </a:endParaRPr>
        </a:p>
      </dgm:t>
    </dgm:pt>
    <dgm:pt modelId="{26BF97D9-F8AB-4F86-A871-9EF6E04F779C}" type="parTrans" cxnId="{F6E519EE-1BC4-4181-BDB2-84005EC70766}">
      <dgm:prSet/>
      <dgm:spPr>
        <a:ln>
          <a:solidFill>
            <a:schemeClr val="bg1"/>
          </a:solidFill>
        </a:ln>
      </dgm:spPr>
      <dgm:t>
        <a:bodyPr/>
        <a:lstStyle/>
        <a:p>
          <a:endParaRPr lang="ru-RU"/>
        </a:p>
      </dgm:t>
    </dgm:pt>
    <dgm:pt modelId="{B49DA439-A154-4A42-9998-54159BA0E26D}" type="sibTrans" cxnId="{F6E519EE-1BC4-4181-BDB2-84005EC70766}">
      <dgm:prSet/>
      <dgm:spPr/>
      <dgm:t>
        <a:bodyPr/>
        <a:lstStyle/>
        <a:p>
          <a:endParaRPr lang="ru-RU"/>
        </a:p>
      </dgm:t>
    </dgm:pt>
    <dgm:pt modelId="{243C9D28-3CE1-4E0A-9A9B-14F44BCBB94B}">
      <dgm:prSet/>
      <dgm:spPr/>
      <dgm:t>
        <a:bodyPr/>
        <a:lstStyle/>
        <a:p>
          <a:endParaRPr lang="ru-RU"/>
        </a:p>
      </dgm:t>
    </dgm:pt>
    <dgm:pt modelId="{C0A085A1-7047-49C7-8D8A-90A42C5023C3}" type="parTrans" cxnId="{D9248D05-B5CF-46FD-88CA-8766F1764377}">
      <dgm:prSet/>
      <dgm:spPr>
        <a:ln>
          <a:solidFill>
            <a:schemeClr val="bg1"/>
          </a:solidFill>
        </a:ln>
      </dgm:spPr>
      <dgm:t>
        <a:bodyPr/>
        <a:lstStyle/>
        <a:p>
          <a:endParaRPr lang="ru-RU"/>
        </a:p>
      </dgm:t>
    </dgm:pt>
    <dgm:pt modelId="{AB783591-F055-4DB1-B447-659EC8D150EB}" type="sibTrans" cxnId="{D9248D05-B5CF-46FD-88CA-8766F1764377}">
      <dgm:prSet/>
      <dgm:spPr/>
      <dgm:t>
        <a:bodyPr/>
        <a:lstStyle/>
        <a:p>
          <a:endParaRPr lang="ru-RU"/>
        </a:p>
      </dgm:t>
    </dgm:pt>
    <dgm:pt modelId="{E4DF2E98-9338-487A-8CD1-CD8BBBB25FAA}">
      <dgm:prSet/>
      <dgm:spPr/>
      <dgm:t>
        <a:bodyPr/>
        <a:lstStyle/>
        <a:p>
          <a:endParaRPr lang="ru-RU"/>
        </a:p>
      </dgm:t>
    </dgm:pt>
    <dgm:pt modelId="{8E36685D-27AB-42AC-94FC-EA79B0FCC510}" type="parTrans" cxnId="{711CF8EA-BB97-4184-8AD0-E691DD4AE00B}">
      <dgm:prSet/>
      <dgm:spPr>
        <a:ln>
          <a:solidFill>
            <a:schemeClr val="bg1"/>
          </a:solidFill>
        </a:ln>
      </dgm:spPr>
      <dgm:t>
        <a:bodyPr/>
        <a:lstStyle/>
        <a:p>
          <a:endParaRPr lang="ru-RU"/>
        </a:p>
      </dgm:t>
    </dgm:pt>
    <dgm:pt modelId="{FD9A0BA3-D19B-4662-8AF2-542FFB67ECAD}" type="sibTrans" cxnId="{711CF8EA-BB97-4184-8AD0-E691DD4AE00B}">
      <dgm:prSet/>
      <dgm:spPr/>
      <dgm:t>
        <a:bodyPr/>
        <a:lstStyle/>
        <a:p>
          <a:endParaRPr lang="ru-RU"/>
        </a:p>
      </dgm:t>
    </dgm:pt>
    <dgm:pt modelId="{3284B6D0-9B57-4EF6-B3E9-F2155656192F}">
      <dgm:prSet/>
      <dgm:spPr/>
      <dgm:t>
        <a:bodyPr/>
        <a:lstStyle/>
        <a:p>
          <a:endParaRPr lang="ru-RU"/>
        </a:p>
      </dgm:t>
    </dgm:pt>
    <dgm:pt modelId="{86E4342A-C6A6-48D2-8031-8E06E6448961}" type="parTrans" cxnId="{DB3A099C-8B50-418F-BA7B-B6EC1B691848}">
      <dgm:prSet/>
      <dgm:spPr>
        <a:ln>
          <a:solidFill>
            <a:schemeClr val="bg1"/>
          </a:solidFill>
        </a:ln>
      </dgm:spPr>
      <dgm:t>
        <a:bodyPr/>
        <a:lstStyle/>
        <a:p>
          <a:endParaRPr lang="ru-RU"/>
        </a:p>
      </dgm:t>
    </dgm:pt>
    <dgm:pt modelId="{682E9F7F-CE64-47A0-B9B2-23ABA90C8330}" type="sibTrans" cxnId="{DB3A099C-8B50-418F-BA7B-B6EC1B691848}">
      <dgm:prSet/>
      <dgm:spPr/>
      <dgm:t>
        <a:bodyPr/>
        <a:lstStyle/>
        <a:p>
          <a:endParaRPr lang="ru-RU"/>
        </a:p>
      </dgm:t>
    </dgm:pt>
    <dgm:pt modelId="{B45B5738-2E0B-4F8B-BBFC-1DD272883A0A}" type="pres">
      <dgm:prSet presAssocID="{FCB38CB2-CDC2-49EC-8006-F65A12C22D87}" presName="Name0" presStyleCnt="0">
        <dgm:presLayoutVars>
          <dgm:chPref val="1"/>
          <dgm:dir/>
          <dgm:animOne val="branch"/>
          <dgm:animLvl val="lvl"/>
          <dgm:resizeHandles val="exact"/>
        </dgm:presLayoutVars>
      </dgm:prSet>
      <dgm:spPr/>
      <dgm:t>
        <a:bodyPr/>
        <a:lstStyle/>
        <a:p>
          <a:endParaRPr lang="ru-RU"/>
        </a:p>
      </dgm:t>
    </dgm:pt>
    <dgm:pt modelId="{25CBF59F-BF8E-4BF5-9B12-0C705CCA797D}" type="pres">
      <dgm:prSet presAssocID="{7AA7CA81-77AD-4515-B879-EA958B9BF4E2}" presName="root1" presStyleCnt="0"/>
      <dgm:spPr/>
    </dgm:pt>
    <dgm:pt modelId="{70B83A25-84B6-4D9B-8539-BF7B14CB8B0E}" type="pres">
      <dgm:prSet presAssocID="{7AA7CA81-77AD-4515-B879-EA958B9BF4E2}" presName="LevelOneTextNode" presStyleLbl="node0" presStyleIdx="0" presStyleCnt="1" custLinFactX="-35452" custLinFactNeighborX="-100000" custLinFactNeighborY="-1354">
        <dgm:presLayoutVars>
          <dgm:chPref val="3"/>
        </dgm:presLayoutVars>
      </dgm:prSet>
      <dgm:spPr/>
      <dgm:t>
        <a:bodyPr/>
        <a:lstStyle/>
        <a:p>
          <a:endParaRPr lang="ru-RU"/>
        </a:p>
      </dgm:t>
    </dgm:pt>
    <dgm:pt modelId="{95AC703F-C63B-45E0-B9C4-F98B07C4092F}" type="pres">
      <dgm:prSet presAssocID="{7AA7CA81-77AD-4515-B879-EA958B9BF4E2}" presName="level2hierChild" presStyleCnt="0"/>
      <dgm:spPr/>
    </dgm:pt>
    <dgm:pt modelId="{41A85F5A-020A-49DD-81FD-E57F5E6E0A00}" type="pres">
      <dgm:prSet presAssocID="{A59693DE-95B1-4901-B485-A8D72E133195}" presName="conn2-1" presStyleLbl="parChTrans1D2" presStyleIdx="0" presStyleCnt="3"/>
      <dgm:spPr/>
      <dgm:t>
        <a:bodyPr/>
        <a:lstStyle/>
        <a:p>
          <a:endParaRPr lang="ru-RU"/>
        </a:p>
      </dgm:t>
    </dgm:pt>
    <dgm:pt modelId="{DD62CD02-4C4D-4143-8DDF-CCA032DDF93D}" type="pres">
      <dgm:prSet presAssocID="{A59693DE-95B1-4901-B485-A8D72E133195}" presName="connTx" presStyleLbl="parChTrans1D2" presStyleIdx="0" presStyleCnt="3"/>
      <dgm:spPr/>
      <dgm:t>
        <a:bodyPr/>
        <a:lstStyle/>
        <a:p>
          <a:endParaRPr lang="ru-RU"/>
        </a:p>
      </dgm:t>
    </dgm:pt>
    <dgm:pt modelId="{906F6850-D7D9-41F4-B208-3215C597A331}" type="pres">
      <dgm:prSet presAssocID="{83232551-4D1B-4E82-BED4-A88FE6FE3ABF}" presName="root2" presStyleCnt="0"/>
      <dgm:spPr/>
    </dgm:pt>
    <dgm:pt modelId="{71496D29-27EF-4B14-B5EC-56B899456B2E}" type="pres">
      <dgm:prSet presAssocID="{83232551-4D1B-4E82-BED4-A88FE6FE3ABF}" presName="LevelTwoTextNode" presStyleLbl="node2" presStyleIdx="0" presStyleCnt="3">
        <dgm:presLayoutVars>
          <dgm:chPref val="3"/>
        </dgm:presLayoutVars>
      </dgm:prSet>
      <dgm:spPr/>
      <dgm:t>
        <a:bodyPr/>
        <a:lstStyle/>
        <a:p>
          <a:endParaRPr lang="ru-RU"/>
        </a:p>
      </dgm:t>
    </dgm:pt>
    <dgm:pt modelId="{5F37930A-57DD-481E-BBB3-F0CEE81AC20F}" type="pres">
      <dgm:prSet presAssocID="{83232551-4D1B-4E82-BED4-A88FE6FE3ABF}" presName="level3hierChild" presStyleCnt="0"/>
      <dgm:spPr/>
    </dgm:pt>
    <dgm:pt modelId="{4FCD30B6-D1D2-4CD5-844B-F20089EEC821}" type="pres">
      <dgm:prSet presAssocID="{C0A085A1-7047-49C7-8D8A-90A42C5023C3}" presName="conn2-1" presStyleLbl="parChTrans1D3" presStyleIdx="0" presStyleCnt="3"/>
      <dgm:spPr/>
      <dgm:t>
        <a:bodyPr/>
        <a:lstStyle/>
        <a:p>
          <a:endParaRPr lang="ru-RU"/>
        </a:p>
      </dgm:t>
    </dgm:pt>
    <dgm:pt modelId="{408EAA6D-CFBF-4EF2-B7BF-9CA407CDA879}" type="pres">
      <dgm:prSet presAssocID="{C0A085A1-7047-49C7-8D8A-90A42C5023C3}" presName="connTx" presStyleLbl="parChTrans1D3" presStyleIdx="0" presStyleCnt="3"/>
      <dgm:spPr/>
      <dgm:t>
        <a:bodyPr/>
        <a:lstStyle/>
        <a:p>
          <a:endParaRPr lang="ru-RU"/>
        </a:p>
      </dgm:t>
    </dgm:pt>
    <dgm:pt modelId="{8A3D221C-FE31-4AAE-8DB6-B6875FAF88B4}" type="pres">
      <dgm:prSet presAssocID="{243C9D28-3CE1-4E0A-9A9B-14F44BCBB94B}" presName="root2" presStyleCnt="0"/>
      <dgm:spPr/>
    </dgm:pt>
    <dgm:pt modelId="{85B60C42-5913-421D-9206-04D91E25F71D}" type="pres">
      <dgm:prSet presAssocID="{243C9D28-3CE1-4E0A-9A9B-14F44BCBB94B}" presName="LevelTwoTextNode" presStyleLbl="node3" presStyleIdx="0" presStyleCnt="3" custScaleX="156581" custLinFactNeighborX="-1343" custLinFactNeighborY="-80731">
        <dgm:presLayoutVars>
          <dgm:chPref val="3"/>
        </dgm:presLayoutVars>
      </dgm:prSet>
      <dgm:spPr/>
      <dgm:t>
        <a:bodyPr/>
        <a:lstStyle/>
        <a:p>
          <a:endParaRPr lang="ru-RU"/>
        </a:p>
      </dgm:t>
    </dgm:pt>
    <dgm:pt modelId="{0C561A99-D283-4D11-A10E-C013C4446425}" type="pres">
      <dgm:prSet presAssocID="{243C9D28-3CE1-4E0A-9A9B-14F44BCBB94B}" presName="level3hierChild" presStyleCnt="0"/>
      <dgm:spPr/>
    </dgm:pt>
    <dgm:pt modelId="{4B61B12C-B36E-473D-B4FC-7E521CC3EC45}" type="pres">
      <dgm:prSet presAssocID="{476C6E8B-230C-42D1-82E3-ED666E55AF59}" presName="conn2-1" presStyleLbl="parChTrans1D2" presStyleIdx="1" presStyleCnt="3"/>
      <dgm:spPr/>
      <dgm:t>
        <a:bodyPr/>
        <a:lstStyle/>
        <a:p>
          <a:endParaRPr lang="ru-RU"/>
        </a:p>
      </dgm:t>
    </dgm:pt>
    <dgm:pt modelId="{E6FE304B-26EF-4371-BD24-ECF8934E9DD7}" type="pres">
      <dgm:prSet presAssocID="{476C6E8B-230C-42D1-82E3-ED666E55AF59}" presName="connTx" presStyleLbl="parChTrans1D2" presStyleIdx="1" presStyleCnt="3"/>
      <dgm:spPr/>
      <dgm:t>
        <a:bodyPr/>
        <a:lstStyle/>
        <a:p>
          <a:endParaRPr lang="ru-RU"/>
        </a:p>
      </dgm:t>
    </dgm:pt>
    <dgm:pt modelId="{8B815DD8-F4A5-44AE-914F-494D7D3B54A7}" type="pres">
      <dgm:prSet presAssocID="{9927BD0E-4424-43A0-AA3A-F1EBDBE2E016}" presName="root2" presStyleCnt="0"/>
      <dgm:spPr/>
    </dgm:pt>
    <dgm:pt modelId="{AE53C875-0446-4A65-8AD5-59BC69ECB786}" type="pres">
      <dgm:prSet presAssocID="{9927BD0E-4424-43A0-AA3A-F1EBDBE2E016}" presName="LevelTwoTextNode" presStyleLbl="node2" presStyleIdx="1" presStyleCnt="3">
        <dgm:presLayoutVars>
          <dgm:chPref val="3"/>
        </dgm:presLayoutVars>
      </dgm:prSet>
      <dgm:spPr/>
      <dgm:t>
        <a:bodyPr/>
        <a:lstStyle/>
        <a:p>
          <a:endParaRPr lang="ru-RU"/>
        </a:p>
      </dgm:t>
    </dgm:pt>
    <dgm:pt modelId="{E9300DE6-D8C9-45AD-97A6-C751085DFED3}" type="pres">
      <dgm:prSet presAssocID="{9927BD0E-4424-43A0-AA3A-F1EBDBE2E016}" presName="level3hierChild" presStyleCnt="0"/>
      <dgm:spPr/>
    </dgm:pt>
    <dgm:pt modelId="{FC418176-8EE9-4BC7-86C7-39BF1840A2B6}" type="pres">
      <dgm:prSet presAssocID="{8E36685D-27AB-42AC-94FC-EA79B0FCC510}" presName="conn2-1" presStyleLbl="parChTrans1D3" presStyleIdx="1" presStyleCnt="3"/>
      <dgm:spPr/>
      <dgm:t>
        <a:bodyPr/>
        <a:lstStyle/>
        <a:p>
          <a:endParaRPr lang="ru-RU"/>
        </a:p>
      </dgm:t>
    </dgm:pt>
    <dgm:pt modelId="{3F9C1BEC-DAE1-4E96-9ACB-AEDAA7F59A39}" type="pres">
      <dgm:prSet presAssocID="{8E36685D-27AB-42AC-94FC-EA79B0FCC510}" presName="connTx" presStyleLbl="parChTrans1D3" presStyleIdx="1" presStyleCnt="3"/>
      <dgm:spPr/>
      <dgm:t>
        <a:bodyPr/>
        <a:lstStyle/>
        <a:p>
          <a:endParaRPr lang="ru-RU"/>
        </a:p>
      </dgm:t>
    </dgm:pt>
    <dgm:pt modelId="{AF26B4B3-EA42-4199-900F-808E215F99D1}" type="pres">
      <dgm:prSet presAssocID="{E4DF2E98-9338-487A-8CD1-CD8BBBB25FAA}" presName="root2" presStyleCnt="0"/>
      <dgm:spPr/>
    </dgm:pt>
    <dgm:pt modelId="{58197BB6-3E54-4F29-A039-68AC257E53B2}" type="pres">
      <dgm:prSet presAssocID="{E4DF2E98-9338-487A-8CD1-CD8BBBB25FAA}" presName="LevelTwoTextNode" presStyleLbl="node3" presStyleIdx="1" presStyleCnt="3" custScaleX="145568" custScaleY="184501" custLinFactNeighborX="5395" custLinFactNeighborY="-4956">
        <dgm:presLayoutVars>
          <dgm:chPref val="3"/>
        </dgm:presLayoutVars>
      </dgm:prSet>
      <dgm:spPr/>
      <dgm:t>
        <a:bodyPr/>
        <a:lstStyle/>
        <a:p>
          <a:endParaRPr lang="ru-RU"/>
        </a:p>
      </dgm:t>
    </dgm:pt>
    <dgm:pt modelId="{C5237A95-5205-435F-B6CD-8E9D3C298F58}" type="pres">
      <dgm:prSet presAssocID="{E4DF2E98-9338-487A-8CD1-CD8BBBB25FAA}" presName="level3hierChild" presStyleCnt="0"/>
      <dgm:spPr/>
    </dgm:pt>
    <dgm:pt modelId="{C65D7C6A-42F7-4F7E-B13B-175260676D8E}" type="pres">
      <dgm:prSet presAssocID="{26BF97D9-F8AB-4F86-A871-9EF6E04F779C}" presName="conn2-1" presStyleLbl="parChTrans1D2" presStyleIdx="2" presStyleCnt="3"/>
      <dgm:spPr/>
      <dgm:t>
        <a:bodyPr/>
        <a:lstStyle/>
        <a:p>
          <a:endParaRPr lang="ru-RU"/>
        </a:p>
      </dgm:t>
    </dgm:pt>
    <dgm:pt modelId="{03C7C1C5-5851-4AB4-9096-8AC2E683B8E5}" type="pres">
      <dgm:prSet presAssocID="{26BF97D9-F8AB-4F86-A871-9EF6E04F779C}" presName="connTx" presStyleLbl="parChTrans1D2" presStyleIdx="2" presStyleCnt="3"/>
      <dgm:spPr/>
      <dgm:t>
        <a:bodyPr/>
        <a:lstStyle/>
        <a:p>
          <a:endParaRPr lang="ru-RU"/>
        </a:p>
      </dgm:t>
    </dgm:pt>
    <dgm:pt modelId="{F1CDFA1D-4196-4715-A890-893A1F9D21AD}" type="pres">
      <dgm:prSet presAssocID="{3E12F899-3F74-4338-9E8A-2FF8F1C154D6}" presName="root2" presStyleCnt="0"/>
      <dgm:spPr/>
    </dgm:pt>
    <dgm:pt modelId="{4334233B-4457-45E2-9569-9560B7FB0E46}" type="pres">
      <dgm:prSet presAssocID="{3E12F899-3F74-4338-9E8A-2FF8F1C154D6}" presName="LevelTwoTextNode" presStyleLbl="node2" presStyleIdx="2" presStyleCnt="3">
        <dgm:presLayoutVars>
          <dgm:chPref val="3"/>
        </dgm:presLayoutVars>
      </dgm:prSet>
      <dgm:spPr/>
      <dgm:t>
        <a:bodyPr/>
        <a:lstStyle/>
        <a:p>
          <a:endParaRPr lang="ru-RU"/>
        </a:p>
      </dgm:t>
    </dgm:pt>
    <dgm:pt modelId="{7993159F-F55D-40A8-9350-4BC93D12A4D8}" type="pres">
      <dgm:prSet presAssocID="{3E12F899-3F74-4338-9E8A-2FF8F1C154D6}" presName="level3hierChild" presStyleCnt="0"/>
      <dgm:spPr/>
    </dgm:pt>
    <dgm:pt modelId="{3415B88F-C4EF-4F3D-9FAF-C5F0BDF68594}" type="pres">
      <dgm:prSet presAssocID="{86E4342A-C6A6-48D2-8031-8E06E6448961}" presName="conn2-1" presStyleLbl="parChTrans1D3" presStyleIdx="2" presStyleCnt="3"/>
      <dgm:spPr/>
      <dgm:t>
        <a:bodyPr/>
        <a:lstStyle/>
        <a:p>
          <a:endParaRPr lang="ru-RU"/>
        </a:p>
      </dgm:t>
    </dgm:pt>
    <dgm:pt modelId="{B94DC58F-A27E-481F-9EB0-FFB600738C6E}" type="pres">
      <dgm:prSet presAssocID="{86E4342A-C6A6-48D2-8031-8E06E6448961}" presName="connTx" presStyleLbl="parChTrans1D3" presStyleIdx="2" presStyleCnt="3"/>
      <dgm:spPr/>
      <dgm:t>
        <a:bodyPr/>
        <a:lstStyle/>
        <a:p>
          <a:endParaRPr lang="ru-RU"/>
        </a:p>
      </dgm:t>
    </dgm:pt>
    <dgm:pt modelId="{4840DC95-2341-4257-AEBA-F2291D1AE477}" type="pres">
      <dgm:prSet presAssocID="{3284B6D0-9B57-4EF6-B3E9-F2155656192F}" presName="root2" presStyleCnt="0"/>
      <dgm:spPr/>
    </dgm:pt>
    <dgm:pt modelId="{F9F0F19E-13E4-447A-AEF6-5D642A6C002F}" type="pres">
      <dgm:prSet presAssocID="{3284B6D0-9B57-4EF6-B3E9-F2155656192F}" presName="LevelTwoTextNode" presStyleLbl="node3" presStyleIdx="2" presStyleCnt="3" custScaleX="146334" custScaleY="192836" custLinFactNeighborX="453" custLinFactNeighborY="62973">
        <dgm:presLayoutVars>
          <dgm:chPref val="3"/>
        </dgm:presLayoutVars>
      </dgm:prSet>
      <dgm:spPr/>
      <dgm:t>
        <a:bodyPr/>
        <a:lstStyle/>
        <a:p>
          <a:endParaRPr lang="ru-RU"/>
        </a:p>
      </dgm:t>
    </dgm:pt>
    <dgm:pt modelId="{43B0C9FD-AEE3-4EDA-A5B9-AD4C07CDBD1A}" type="pres">
      <dgm:prSet presAssocID="{3284B6D0-9B57-4EF6-B3E9-F2155656192F}" presName="level3hierChild" presStyleCnt="0"/>
      <dgm:spPr/>
    </dgm:pt>
  </dgm:ptLst>
  <dgm:cxnLst>
    <dgm:cxn modelId="{5BB9CFD6-9528-493C-B319-A1FCE3A02E22}" type="presOf" srcId="{C0A085A1-7047-49C7-8D8A-90A42C5023C3}" destId="{408EAA6D-CFBF-4EF2-B7BF-9CA407CDA879}" srcOrd="1" destOrd="0" presId="urn:microsoft.com/office/officeart/2008/layout/HorizontalMultiLevelHierarchy"/>
    <dgm:cxn modelId="{85927FC5-5D8B-4251-AC89-52899DB98A1F}" type="presOf" srcId="{C0A085A1-7047-49C7-8D8A-90A42C5023C3}" destId="{4FCD30B6-D1D2-4CD5-844B-F20089EEC821}" srcOrd="0" destOrd="0" presId="urn:microsoft.com/office/officeart/2008/layout/HorizontalMultiLevelHierarchy"/>
    <dgm:cxn modelId="{769AD533-65A4-4349-8353-2E81F696C4D4}" type="presOf" srcId="{3E12F899-3F74-4338-9E8A-2FF8F1C154D6}" destId="{4334233B-4457-45E2-9569-9560B7FB0E46}" srcOrd="0" destOrd="0" presId="urn:microsoft.com/office/officeart/2008/layout/HorizontalMultiLevelHierarchy"/>
    <dgm:cxn modelId="{FE7B9C9F-2456-4C87-B378-7F86ECEB09AF}" type="presOf" srcId="{9927BD0E-4424-43A0-AA3A-F1EBDBE2E016}" destId="{AE53C875-0446-4A65-8AD5-59BC69ECB786}" srcOrd="0" destOrd="0" presId="urn:microsoft.com/office/officeart/2008/layout/HorizontalMultiLevelHierarchy"/>
    <dgm:cxn modelId="{C55EA5F7-4AA4-45C3-9D34-0E52902BB839}" type="presOf" srcId="{476C6E8B-230C-42D1-82E3-ED666E55AF59}" destId="{E6FE304B-26EF-4371-BD24-ECF8934E9DD7}" srcOrd="1" destOrd="0" presId="urn:microsoft.com/office/officeart/2008/layout/HorizontalMultiLevelHierarchy"/>
    <dgm:cxn modelId="{05700F36-1901-413A-9457-57CF0781ADC8}" type="presOf" srcId="{8E36685D-27AB-42AC-94FC-EA79B0FCC510}" destId="{3F9C1BEC-DAE1-4E96-9ACB-AEDAA7F59A39}" srcOrd="1" destOrd="0" presId="urn:microsoft.com/office/officeart/2008/layout/HorizontalMultiLevelHierarchy"/>
    <dgm:cxn modelId="{B644EE9D-C516-4E93-AB4A-7DB52F59C8E5}" type="presOf" srcId="{243C9D28-3CE1-4E0A-9A9B-14F44BCBB94B}" destId="{85B60C42-5913-421D-9206-04D91E25F71D}" srcOrd="0" destOrd="0" presId="urn:microsoft.com/office/officeart/2008/layout/HorizontalMultiLevelHierarchy"/>
    <dgm:cxn modelId="{CC64A1E1-4599-45C6-BE58-A6A336B8D4B1}" type="presOf" srcId="{26BF97D9-F8AB-4F86-A871-9EF6E04F779C}" destId="{03C7C1C5-5851-4AB4-9096-8AC2E683B8E5}" srcOrd="1" destOrd="0" presId="urn:microsoft.com/office/officeart/2008/layout/HorizontalMultiLevelHierarchy"/>
    <dgm:cxn modelId="{7F210BD7-6063-4CA0-BDC7-1DDF9C274A9A}" srcId="{7AA7CA81-77AD-4515-B879-EA958B9BF4E2}" destId="{9927BD0E-4424-43A0-AA3A-F1EBDBE2E016}" srcOrd="1" destOrd="0" parTransId="{476C6E8B-230C-42D1-82E3-ED666E55AF59}" sibTransId="{1E59CE31-0066-44CE-83B6-C65CAEF17DD9}"/>
    <dgm:cxn modelId="{8BADCB14-B3EE-4164-8AD2-646493DFD134}" type="presOf" srcId="{3284B6D0-9B57-4EF6-B3E9-F2155656192F}" destId="{F9F0F19E-13E4-447A-AEF6-5D642A6C002F}" srcOrd="0" destOrd="0" presId="urn:microsoft.com/office/officeart/2008/layout/HorizontalMultiLevelHierarchy"/>
    <dgm:cxn modelId="{7A5F42DC-71D1-4EF1-9AA2-17CA81E5FA8E}" type="presOf" srcId="{86E4342A-C6A6-48D2-8031-8E06E6448961}" destId="{3415B88F-C4EF-4F3D-9FAF-C5F0BDF68594}" srcOrd="0" destOrd="0" presId="urn:microsoft.com/office/officeart/2008/layout/HorizontalMultiLevelHierarchy"/>
    <dgm:cxn modelId="{52C5FBFA-1385-48E1-8F42-0F38455090C0}" type="presOf" srcId="{83232551-4D1B-4E82-BED4-A88FE6FE3ABF}" destId="{71496D29-27EF-4B14-B5EC-56B899456B2E}" srcOrd="0" destOrd="0" presId="urn:microsoft.com/office/officeart/2008/layout/HorizontalMultiLevelHierarchy"/>
    <dgm:cxn modelId="{535277F0-620E-455A-992B-8D700E6838B8}" srcId="{7AA7CA81-77AD-4515-B879-EA958B9BF4E2}" destId="{83232551-4D1B-4E82-BED4-A88FE6FE3ABF}" srcOrd="0" destOrd="0" parTransId="{A59693DE-95B1-4901-B485-A8D72E133195}" sibTransId="{D998A2DD-542B-422C-B8A0-B124A8CE4FF0}"/>
    <dgm:cxn modelId="{45C415DF-3270-4B12-87C3-0194BF718EF8}" type="presOf" srcId="{A59693DE-95B1-4901-B485-A8D72E133195}" destId="{41A85F5A-020A-49DD-81FD-E57F5E6E0A00}" srcOrd="0" destOrd="0" presId="urn:microsoft.com/office/officeart/2008/layout/HorizontalMultiLevelHierarchy"/>
    <dgm:cxn modelId="{680D8A3E-DF63-4F2E-A781-76D896D672CE}" type="presOf" srcId="{8E36685D-27AB-42AC-94FC-EA79B0FCC510}" destId="{FC418176-8EE9-4BC7-86C7-39BF1840A2B6}" srcOrd="0" destOrd="0" presId="urn:microsoft.com/office/officeart/2008/layout/HorizontalMultiLevelHierarchy"/>
    <dgm:cxn modelId="{D9248D05-B5CF-46FD-88CA-8766F1764377}" srcId="{83232551-4D1B-4E82-BED4-A88FE6FE3ABF}" destId="{243C9D28-3CE1-4E0A-9A9B-14F44BCBB94B}" srcOrd="0" destOrd="0" parTransId="{C0A085A1-7047-49C7-8D8A-90A42C5023C3}" sibTransId="{AB783591-F055-4DB1-B447-659EC8D150EB}"/>
    <dgm:cxn modelId="{A428F0AA-7B19-4062-BB9B-884414D41540}" type="presOf" srcId="{E4DF2E98-9338-487A-8CD1-CD8BBBB25FAA}" destId="{58197BB6-3E54-4F29-A039-68AC257E53B2}" srcOrd="0" destOrd="0" presId="urn:microsoft.com/office/officeart/2008/layout/HorizontalMultiLevelHierarchy"/>
    <dgm:cxn modelId="{B4FCBBF0-1CC2-487F-9CD6-87802E1B926B}" type="presOf" srcId="{476C6E8B-230C-42D1-82E3-ED666E55AF59}" destId="{4B61B12C-B36E-473D-B4FC-7E521CC3EC45}" srcOrd="0" destOrd="0" presId="urn:microsoft.com/office/officeart/2008/layout/HorizontalMultiLevelHierarchy"/>
    <dgm:cxn modelId="{295B40A3-641F-43AF-876B-C9F91BCB37AA}" srcId="{FCB38CB2-CDC2-49EC-8006-F65A12C22D87}" destId="{7AA7CA81-77AD-4515-B879-EA958B9BF4E2}" srcOrd="0" destOrd="0" parTransId="{4EDF625B-B09B-4875-8703-9345B60163C6}" sibTransId="{D15B756F-B74E-491F-B60B-59E3617CDD53}"/>
    <dgm:cxn modelId="{BF2627D5-96EE-4747-A269-2F205A3435D4}" type="presOf" srcId="{7AA7CA81-77AD-4515-B879-EA958B9BF4E2}" destId="{70B83A25-84B6-4D9B-8539-BF7B14CB8B0E}" srcOrd="0" destOrd="0" presId="urn:microsoft.com/office/officeart/2008/layout/HorizontalMultiLevelHierarchy"/>
    <dgm:cxn modelId="{F866E980-9C27-4C69-B000-DFE7F0CB62B8}" type="presOf" srcId="{FCB38CB2-CDC2-49EC-8006-F65A12C22D87}" destId="{B45B5738-2E0B-4F8B-BBFC-1DD272883A0A}" srcOrd="0" destOrd="0" presId="urn:microsoft.com/office/officeart/2008/layout/HorizontalMultiLevelHierarchy"/>
    <dgm:cxn modelId="{DB3A099C-8B50-418F-BA7B-B6EC1B691848}" srcId="{3E12F899-3F74-4338-9E8A-2FF8F1C154D6}" destId="{3284B6D0-9B57-4EF6-B3E9-F2155656192F}" srcOrd="0" destOrd="0" parTransId="{86E4342A-C6A6-48D2-8031-8E06E6448961}" sibTransId="{682E9F7F-CE64-47A0-B9B2-23ABA90C8330}"/>
    <dgm:cxn modelId="{7D0FC283-FBE8-4135-89B5-4FA43825BDCA}" type="presOf" srcId="{26BF97D9-F8AB-4F86-A871-9EF6E04F779C}" destId="{C65D7C6A-42F7-4F7E-B13B-175260676D8E}" srcOrd="0" destOrd="0" presId="urn:microsoft.com/office/officeart/2008/layout/HorizontalMultiLevelHierarchy"/>
    <dgm:cxn modelId="{13466CC9-A4C9-46BD-A881-64FA8C7D51B8}" type="presOf" srcId="{86E4342A-C6A6-48D2-8031-8E06E6448961}" destId="{B94DC58F-A27E-481F-9EB0-FFB600738C6E}" srcOrd="1" destOrd="0" presId="urn:microsoft.com/office/officeart/2008/layout/HorizontalMultiLevelHierarchy"/>
    <dgm:cxn modelId="{711CF8EA-BB97-4184-8AD0-E691DD4AE00B}" srcId="{9927BD0E-4424-43A0-AA3A-F1EBDBE2E016}" destId="{E4DF2E98-9338-487A-8CD1-CD8BBBB25FAA}" srcOrd="0" destOrd="0" parTransId="{8E36685D-27AB-42AC-94FC-EA79B0FCC510}" sibTransId="{FD9A0BA3-D19B-4662-8AF2-542FFB67ECAD}"/>
    <dgm:cxn modelId="{A8966240-B814-47A7-A37F-620F5B762F14}" type="presOf" srcId="{A59693DE-95B1-4901-B485-A8D72E133195}" destId="{DD62CD02-4C4D-4143-8DDF-CCA032DDF93D}" srcOrd="1" destOrd="0" presId="urn:microsoft.com/office/officeart/2008/layout/HorizontalMultiLevelHierarchy"/>
    <dgm:cxn modelId="{F6E519EE-1BC4-4181-BDB2-84005EC70766}" srcId="{7AA7CA81-77AD-4515-B879-EA958B9BF4E2}" destId="{3E12F899-3F74-4338-9E8A-2FF8F1C154D6}" srcOrd="2" destOrd="0" parTransId="{26BF97D9-F8AB-4F86-A871-9EF6E04F779C}" sibTransId="{B49DA439-A154-4A42-9998-54159BA0E26D}"/>
    <dgm:cxn modelId="{F2D08E54-BD48-4AC7-BD33-4A31F41756C5}" type="presParOf" srcId="{B45B5738-2E0B-4F8B-BBFC-1DD272883A0A}" destId="{25CBF59F-BF8E-4BF5-9B12-0C705CCA797D}" srcOrd="0" destOrd="0" presId="urn:microsoft.com/office/officeart/2008/layout/HorizontalMultiLevelHierarchy"/>
    <dgm:cxn modelId="{4BB707D2-41BC-4FA6-8CC7-85D709D9E4A9}" type="presParOf" srcId="{25CBF59F-BF8E-4BF5-9B12-0C705CCA797D}" destId="{70B83A25-84B6-4D9B-8539-BF7B14CB8B0E}" srcOrd="0" destOrd="0" presId="urn:microsoft.com/office/officeart/2008/layout/HorizontalMultiLevelHierarchy"/>
    <dgm:cxn modelId="{BD665ACE-9550-4E17-A925-5D1EF17152CF}" type="presParOf" srcId="{25CBF59F-BF8E-4BF5-9B12-0C705CCA797D}" destId="{95AC703F-C63B-45E0-B9C4-F98B07C4092F}" srcOrd="1" destOrd="0" presId="urn:microsoft.com/office/officeart/2008/layout/HorizontalMultiLevelHierarchy"/>
    <dgm:cxn modelId="{A72595F8-46DC-434C-962C-9585CB9B19A3}" type="presParOf" srcId="{95AC703F-C63B-45E0-B9C4-F98B07C4092F}" destId="{41A85F5A-020A-49DD-81FD-E57F5E6E0A00}" srcOrd="0" destOrd="0" presId="urn:microsoft.com/office/officeart/2008/layout/HorizontalMultiLevelHierarchy"/>
    <dgm:cxn modelId="{F3B22C55-E553-4454-856C-4FB6582139B0}" type="presParOf" srcId="{41A85F5A-020A-49DD-81FD-E57F5E6E0A00}" destId="{DD62CD02-4C4D-4143-8DDF-CCA032DDF93D}" srcOrd="0" destOrd="0" presId="urn:microsoft.com/office/officeart/2008/layout/HorizontalMultiLevelHierarchy"/>
    <dgm:cxn modelId="{7FE1E18E-4E6A-4AC0-86CF-5B22357CBE7E}" type="presParOf" srcId="{95AC703F-C63B-45E0-B9C4-F98B07C4092F}" destId="{906F6850-D7D9-41F4-B208-3215C597A331}" srcOrd="1" destOrd="0" presId="urn:microsoft.com/office/officeart/2008/layout/HorizontalMultiLevelHierarchy"/>
    <dgm:cxn modelId="{9A3F6DB4-252D-4D31-87A1-E153DDE1FCEC}" type="presParOf" srcId="{906F6850-D7D9-41F4-B208-3215C597A331}" destId="{71496D29-27EF-4B14-B5EC-56B899456B2E}" srcOrd="0" destOrd="0" presId="urn:microsoft.com/office/officeart/2008/layout/HorizontalMultiLevelHierarchy"/>
    <dgm:cxn modelId="{BF3E3EBC-E10F-4749-9322-475C936E53ED}" type="presParOf" srcId="{906F6850-D7D9-41F4-B208-3215C597A331}" destId="{5F37930A-57DD-481E-BBB3-F0CEE81AC20F}" srcOrd="1" destOrd="0" presId="urn:microsoft.com/office/officeart/2008/layout/HorizontalMultiLevelHierarchy"/>
    <dgm:cxn modelId="{5EFD556C-E32B-4999-BECA-8051AB0063C6}" type="presParOf" srcId="{5F37930A-57DD-481E-BBB3-F0CEE81AC20F}" destId="{4FCD30B6-D1D2-4CD5-844B-F20089EEC821}" srcOrd="0" destOrd="0" presId="urn:microsoft.com/office/officeart/2008/layout/HorizontalMultiLevelHierarchy"/>
    <dgm:cxn modelId="{E1B21F43-56A3-4FC8-A64B-75D35FA08B82}" type="presParOf" srcId="{4FCD30B6-D1D2-4CD5-844B-F20089EEC821}" destId="{408EAA6D-CFBF-4EF2-B7BF-9CA407CDA879}" srcOrd="0" destOrd="0" presId="urn:microsoft.com/office/officeart/2008/layout/HorizontalMultiLevelHierarchy"/>
    <dgm:cxn modelId="{6238E826-9F46-4924-9D9A-FFEE68328524}" type="presParOf" srcId="{5F37930A-57DD-481E-BBB3-F0CEE81AC20F}" destId="{8A3D221C-FE31-4AAE-8DB6-B6875FAF88B4}" srcOrd="1" destOrd="0" presId="urn:microsoft.com/office/officeart/2008/layout/HorizontalMultiLevelHierarchy"/>
    <dgm:cxn modelId="{C14C8021-96A6-4DDB-8F7B-750F55AE692F}" type="presParOf" srcId="{8A3D221C-FE31-4AAE-8DB6-B6875FAF88B4}" destId="{85B60C42-5913-421D-9206-04D91E25F71D}" srcOrd="0" destOrd="0" presId="urn:microsoft.com/office/officeart/2008/layout/HorizontalMultiLevelHierarchy"/>
    <dgm:cxn modelId="{BEB43DF2-2062-4063-A54B-5ED417FEFF06}" type="presParOf" srcId="{8A3D221C-FE31-4AAE-8DB6-B6875FAF88B4}" destId="{0C561A99-D283-4D11-A10E-C013C4446425}" srcOrd="1" destOrd="0" presId="urn:microsoft.com/office/officeart/2008/layout/HorizontalMultiLevelHierarchy"/>
    <dgm:cxn modelId="{50526D9A-3F0A-4F4F-8259-10CC2A74E0CD}" type="presParOf" srcId="{95AC703F-C63B-45E0-B9C4-F98B07C4092F}" destId="{4B61B12C-B36E-473D-B4FC-7E521CC3EC45}" srcOrd="2" destOrd="0" presId="urn:microsoft.com/office/officeart/2008/layout/HorizontalMultiLevelHierarchy"/>
    <dgm:cxn modelId="{A523717D-8037-41E5-96AD-E4A8216AAD1B}" type="presParOf" srcId="{4B61B12C-B36E-473D-B4FC-7E521CC3EC45}" destId="{E6FE304B-26EF-4371-BD24-ECF8934E9DD7}" srcOrd="0" destOrd="0" presId="urn:microsoft.com/office/officeart/2008/layout/HorizontalMultiLevelHierarchy"/>
    <dgm:cxn modelId="{872A5BF5-67DE-4C3D-91FF-B721E7C2FF36}" type="presParOf" srcId="{95AC703F-C63B-45E0-B9C4-F98B07C4092F}" destId="{8B815DD8-F4A5-44AE-914F-494D7D3B54A7}" srcOrd="3" destOrd="0" presId="urn:microsoft.com/office/officeart/2008/layout/HorizontalMultiLevelHierarchy"/>
    <dgm:cxn modelId="{EFDA3A27-4823-426A-B3EF-284561882B76}" type="presParOf" srcId="{8B815DD8-F4A5-44AE-914F-494D7D3B54A7}" destId="{AE53C875-0446-4A65-8AD5-59BC69ECB786}" srcOrd="0" destOrd="0" presId="urn:microsoft.com/office/officeart/2008/layout/HorizontalMultiLevelHierarchy"/>
    <dgm:cxn modelId="{C4876D12-A345-4B2A-BFAF-9B7D6FA7B6D5}" type="presParOf" srcId="{8B815DD8-F4A5-44AE-914F-494D7D3B54A7}" destId="{E9300DE6-D8C9-45AD-97A6-C751085DFED3}" srcOrd="1" destOrd="0" presId="urn:microsoft.com/office/officeart/2008/layout/HorizontalMultiLevelHierarchy"/>
    <dgm:cxn modelId="{04B90283-5D58-4267-A912-CA6B46259EB8}" type="presParOf" srcId="{E9300DE6-D8C9-45AD-97A6-C751085DFED3}" destId="{FC418176-8EE9-4BC7-86C7-39BF1840A2B6}" srcOrd="0" destOrd="0" presId="urn:microsoft.com/office/officeart/2008/layout/HorizontalMultiLevelHierarchy"/>
    <dgm:cxn modelId="{BA00E8F8-9353-4EDE-9DF5-DFA4018D3ACB}" type="presParOf" srcId="{FC418176-8EE9-4BC7-86C7-39BF1840A2B6}" destId="{3F9C1BEC-DAE1-4E96-9ACB-AEDAA7F59A39}" srcOrd="0" destOrd="0" presId="urn:microsoft.com/office/officeart/2008/layout/HorizontalMultiLevelHierarchy"/>
    <dgm:cxn modelId="{866DB7C9-6F12-40C8-99C3-F8F3F3935B94}" type="presParOf" srcId="{E9300DE6-D8C9-45AD-97A6-C751085DFED3}" destId="{AF26B4B3-EA42-4199-900F-808E215F99D1}" srcOrd="1" destOrd="0" presId="urn:microsoft.com/office/officeart/2008/layout/HorizontalMultiLevelHierarchy"/>
    <dgm:cxn modelId="{22E84E5E-F54E-49DD-A383-B141D1486F09}" type="presParOf" srcId="{AF26B4B3-EA42-4199-900F-808E215F99D1}" destId="{58197BB6-3E54-4F29-A039-68AC257E53B2}" srcOrd="0" destOrd="0" presId="urn:microsoft.com/office/officeart/2008/layout/HorizontalMultiLevelHierarchy"/>
    <dgm:cxn modelId="{B36361C7-7AA8-4361-8C34-D67291496ACF}" type="presParOf" srcId="{AF26B4B3-EA42-4199-900F-808E215F99D1}" destId="{C5237A95-5205-435F-B6CD-8E9D3C298F58}" srcOrd="1" destOrd="0" presId="urn:microsoft.com/office/officeart/2008/layout/HorizontalMultiLevelHierarchy"/>
    <dgm:cxn modelId="{C5D0F0A6-7BAC-4F32-83F2-DD10413D78C0}" type="presParOf" srcId="{95AC703F-C63B-45E0-B9C4-F98B07C4092F}" destId="{C65D7C6A-42F7-4F7E-B13B-175260676D8E}" srcOrd="4" destOrd="0" presId="urn:microsoft.com/office/officeart/2008/layout/HorizontalMultiLevelHierarchy"/>
    <dgm:cxn modelId="{A480CA5F-0D32-4AE4-B440-9E142135F801}" type="presParOf" srcId="{C65D7C6A-42F7-4F7E-B13B-175260676D8E}" destId="{03C7C1C5-5851-4AB4-9096-8AC2E683B8E5}" srcOrd="0" destOrd="0" presId="urn:microsoft.com/office/officeart/2008/layout/HorizontalMultiLevelHierarchy"/>
    <dgm:cxn modelId="{9F1E57BA-0D60-4904-85CA-93CA1B305827}" type="presParOf" srcId="{95AC703F-C63B-45E0-B9C4-F98B07C4092F}" destId="{F1CDFA1D-4196-4715-A890-893A1F9D21AD}" srcOrd="5" destOrd="0" presId="urn:microsoft.com/office/officeart/2008/layout/HorizontalMultiLevelHierarchy"/>
    <dgm:cxn modelId="{E5156C9F-EBF4-42EC-B4C1-782E4A054E3D}" type="presParOf" srcId="{F1CDFA1D-4196-4715-A890-893A1F9D21AD}" destId="{4334233B-4457-45E2-9569-9560B7FB0E46}" srcOrd="0" destOrd="0" presId="urn:microsoft.com/office/officeart/2008/layout/HorizontalMultiLevelHierarchy"/>
    <dgm:cxn modelId="{57E28093-0674-40E9-BA20-07C08AC61625}" type="presParOf" srcId="{F1CDFA1D-4196-4715-A890-893A1F9D21AD}" destId="{7993159F-F55D-40A8-9350-4BC93D12A4D8}" srcOrd="1" destOrd="0" presId="urn:microsoft.com/office/officeart/2008/layout/HorizontalMultiLevelHierarchy"/>
    <dgm:cxn modelId="{052208AD-05DC-4D39-A996-E7C69E7AAEFF}" type="presParOf" srcId="{7993159F-F55D-40A8-9350-4BC93D12A4D8}" destId="{3415B88F-C4EF-4F3D-9FAF-C5F0BDF68594}" srcOrd="0" destOrd="0" presId="urn:microsoft.com/office/officeart/2008/layout/HorizontalMultiLevelHierarchy"/>
    <dgm:cxn modelId="{EB507F8B-57CE-4044-A7D0-B8F126DEA1E6}" type="presParOf" srcId="{3415B88F-C4EF-4F3D-9FAF-C5F0BDF68594}" destId="{B94DC58F-A27E-481F-9EB0-FFB600738C6E}" srcOrd="0" destOrd="0" presId="urn:microsoft.com/office/officeart/2008/layout/HorizontalMultiLevelHierarchy"/>
    <dgm:cxn modelId="{DD9B8053-BC58-457F-967E-61DA20CB84E0}" type="presParOf" srcId="{7993159F-F55D-40A8-9350-4BC93D12A4D8}" destId="{4840DC95-2341-4257-AEBA-F2291D1AE477}" srcOrd="1" destOrd="0" presId="urn:microsoft.com/office/officeart/2008/layout/HorizontalMultiLevelHierarchy"/>
    <dgm:cxn modelId="{BE25D7F0-7986-4F5B-9600-5C92EEFD1B01}" type="presParOf" srcId="{4840DC95-2341-4257-AEBA-F2291D1AE477}" destId="{F9F0F19E-13E4-447A-AEF6-5D642A6C002F}" srcOrd="0" destOrd="0" presId="urn:microsoft.com/office/officeart/2008/layout/HorizontalMultiLevelHierarchy"/>
    <dgm:cxn modelId="{0BD55DA8-87AC-4942-82AE-3AB4BBE08615}" type="presParOf" srcId="{4840DC95-2341-4257-AEBA-F2291D1AE477}" destId="{43B0C9FD-AEE3-4EDA-A5B9-AD4C07CDBD1A}" srcOrd="1" destOrd="0" presId="urn:microsoft.com/office/officeart/2008/layout/HorizontalMultiLevelHierarchy"/>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415B88F-C4EF-4F3D-9FAF-C5F0BDF68594}">
      <dsp:nvSpPr>
        <dsp:cNvPr id="0" name=""/>
        <dsp:cNvSpPr/>
      </dsp:nvSpPr>
      <dsp:spPr>
        <a:xfrm>
          <a:off x="4458565" y="4588646"/>
          <a:ext cx="605454" cy="494713"/>
        </a:xfrm>
        <a:custGeom>
          <a:avLst/>
          <a:gdLst/>
          <a:ahLst/>
          <a:cxnLst/>
          <a:rect l="0" t="0" r="0" b="0"/>
          <a:pathLst>
            <a:path>
              <a:moveTo>
                <a:pt x="0" y="0"/>
              </a:moveTo>
              <a:lnTo>
                <a:pt x="302727" y="0"/>
              </a:lnTo>
              <a:lnTo>
                <a:pt x="302727" y="494713"/>
              </a:lnTo>
              <a:lnTo>
                <a:pt x="605454" y="494713"/>
              </a:lnTo>
            </a:path>
          </a:pathLst>
        </a:custGeom>
        <a:noFill/>
        <a:ln w="12700" cap="flat" cmpd="sng" algn="ctr">
          <a:solidFill>
            <a:schemeClr val="bg1"/>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ru-RU" sz="500" kern="1200"/>
        </a:p>
      </dsp:txBody>
      <dsp:txXfrm>
        <a:off x="4741746" y="4816456"/>
        <a:ext cx="39093" cy="39093"/>
      </dsp:txXfrm>
    </dsp:sp>
    <dsp:sp modelId="{C65D7C6A-42F7-4F7E-B13B-175260676D8E}">
      <dsp:nvSpPr>
        <dsp:cNvPr id="0" name=""/>
        <dsp:cNvSpPr/>
      </dsp:nvSpPr>
      <dsp:spPr>
        <a:xfrm>
          <a:off x="902507" y="2805418"/>
          <a:ext cx="595832" cy="1783227"/>
        </a:xfrm>
        <a:custGeom>
          <a:avLst/>
          <a:gdLst/>
          <a:ahLst/>
          <a:cxnLst/>
          <a:rect l="0" t="0" r="0" b="0"/>
          <a:pathLst>
            <a:path>
              <a:moveTo>
                <a:pt x="0" y="0"/>
              </a:moveTo>
              <a:lnTo>
                <a:pt x="297916" y="0"/>
              </a:lnTo>
              <a:lnTo>
                <a:pt x="297916" y="1783227"/>
              </a:lnTo>
              <a:lnTo>
                <a:pt x="595832" y="1783227"/>
              </a:lnTo>
            </a:path>
          </a:pathLst>
        </a:custGeom>
        <a:noFill/>
        <a:ln w="12700" cap="flat" cmpd="sng" algn="ctr">
          <a:solidFill>
            <a:schemeClr val="bg1"/>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11150">
            <a:lnSpc>
              <a:spcPct val="90000"/>
            </a:lnSpc>
            <a:spcBef>
              <a:spcPct val="0"/>
            </a:spcBef>
            <a:spcAft>
              <a:spcPct val="35000"/>
            </a:spcAft>
          </a:pPr>
          <a:endParaRPr lang="ru-RU" sz="700" kern="1200"/>
        </a:p>
      </dsp:txBody>
      <dsp:txXfrm>
        <a:off x="1153420" y="3650029"/>
        <a:ext cx="94006" cy="94006"/>
      </dsp:txXfrm>
    </dsp:sp>
    <dsp:sp modelId="{FC418176-8EE9-4BC7-86C7-39BF1840A2B6}">
      <dsp:nvSpPr>
        <dsp:cNvPr id="0" name=""/>
        <dsp:cNvSpPr/>
      </dsp:nvSpPr>
      <dsp:spPr>
        <a:xfrm>
          <a:off x="4458565" y="2569823"/>
          <a:ext cx="751749" cy="91440"/>
        </a:xfrm>
        <a:custGeom>
          <a:avLst/>
          <a:gdLst/>
          <a:ahLst/>
          <a:cxnLst/>
          <a:rect l="0" t="0" r="0" b="0"/>
          <a:pathLst>
            <a:path>
              <a:moveTo>
                <a:pt x="0" y="90448"/>
              </a:moveTo>
              <a:lnTo>
                <a:pt x="375874" y="90448"/>
              </a:lnTo>
              <a:lnTo>
                <a:pt x="375874" y="45720"/>
              </a:lnTo>
              <a:lnTo>
                <a:pt x="751749" y="45720"/>
              </a:lnTo>
            </a:path>
          </a:pathLst>
        </a:custGeom>
        <a:noFill/>
        <a:ln w="12700" cap="flat" cmpd="sng" algn="ctr">
          <a:solidFill>
            <a:schemeClr val="bg1"/>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ru-RU" sz="500" kern="1200"/>
        </a:p>
      </dsp:txBody>
      <dsp:txXfrm>
        <a:off x="4815613" y="2596716"/>
        <a:ext cx="37653" cy="37653"/>
      </dsp:txXfrm>
    </dsp:sp>
    <dsp:sp modelId="{4B61B12C-B36E-473D-B4FC-7E521CC3EC45}">
      <dsp:nvSpPr>
        <dsp:cNvPr id="0" name=""/>
        <dsp:cNvSpPr/>
      </dsp:nvSpPr>
      <dsp:spPr>
        <a:xfrm>
          <a:off x="902507" y="2660271"/>
          <a:ext cx="595832" cy="145147"/>
        </a:xfrm>
        <a:custGeom>
          <a:avLst/>
          <a:gdLst/>
          <a:ahLst/>
          <a:cxnLst/>
          <a:rect l="0" t="0" r="0" b="0"/>
          <a:pathLst>
            <a:path>
              <a:moveTo>
                <a:pt x="0" y="145147"/>
              </a:moveTo>
              <a:lnTo>
                <a:pt x="297916" y="145147"/>
              </a:lnTo>
              <a:lnTo>
                <a:pt x="297916" y="0"/>
              </a:lnTo>
              <a:lnTo>
                <a:pt x="595832" y="0"/>
              </a:lnTo>
            </a:path>
          </a:pathLst>
        </a:custGeom>
        <a:noFill/>
        <a:ln w="12700" cap="flat" cmpd="sng" algn="ctr">
          <a:solidFill>
            <a:schemeClr val="bg1"/>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ru-RU" sz="500" kern="1200"/>
        </a:p>
      </dsp:txBody>
      <dsp:txXfrm>
        <a:off x="1185092" y="2717513"/>
        <a:ext cx="30662" cy="30662"/>
      </dsp:txXfrm>
    </dsp:sp>
    <dsp:sp modelId="{4FCD30B6-D1D2-4CD5-844B-F20089EEC821}">
      <dsp:nvSpPr>
        <dsp:cNvPr id="0" name=""/>
        <dsp:cNvSpPr/>
      </dsp:nvSpPr>
      <dsp:spPr>
        <a:xfrm>
          <a:off x="4458565" y="451253"/>
          <a:ext cx="552289" cy="699568"/>
        </a:xfrm>
        <a:custGeom>
          <a:avLst/>
          <a:gdLst/>
          <a:ahLst/>
          <a:cxnLst/>
          <a:rect l="0" t="0" r="0" b="0"/>
          <a:pathLst>
            <a:path>
              <a:moveTo>
                <a:pt x="0" y="699568"/>
              </a:moveTo>
              <a:lnTo>
                <a:pt x="276144" y="699568"/>
              </a:lnTo>
              <a:lnTo>
                <a:pt x="276144" y="0"/>
              </a:lnTo>
              <a:lnTo>
                <a:pt x="552289" y="0"/>
              </a:lnTo>
            </a:path>
          </a:pathLst>
        </a:custGeom>
        <a:noFill/>
        <a:ln w="12700" cap="flat" cmpd="sng" algn="ctr">
          <a:solidFill>
            <a:schemeClr val="bg1"/>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ru-RU" sz="500" kern="1200"/>
        </a:p>
      </dsp:txBody>
      <dsp:txXfrm>
        <a:off x="4712427" y="778755"/>
        <a:ext cx="44565" cy="44565"/>
      </dsp:txXfrm>
    </dsp:sp>
    <dsp:sp modelId="{41A85F5A-020A-49DD-81FD-E57F5E6E0A00}">
      <dsp:nvSpPr>
        <dsp:cNvPr id="0" name=""/>
        <dsp:cNvSpPr/>
      </dsp:nvSpPr>
      <dsp:spPr>
        <a:xfrm>
          <a:off x="902507" y="1150822"/>
          <a:ext cx="595832" cy="1654596"/>
        </a:xfrm>
        <a:custGeom>
          <a:avLst/>
          <a:gdLst/>
          <a:ahLst/>
          <a:cxnLst/>
          <a:rect l="0" t="0" r="0" b="0"/>
          <a:pathLst>
            <a:path>
              <a:moveTo>
                <a:pt x="0" y="1654596"/>
              </a:moveTo>
              <a:lnTo>
                <a:pt x="297916" y="1654596"/>
              </a:lnTo>
              <a:lnTo>
                <a:pt x="297916" y="0"/>
              </a:lnTo>
              <a:lnTo>
                <a:pt x="595832" y="0"/>
              </a:lnTo>
            </a:path>
          </a:pathLst>
        </a:custGeom>
        <a:noFill/>
        <a:ln w="12700" cap="flat" cmpd="sng" algn="ctr">
          <a:solidFill>
            <a:schemeClr val="bg1"/>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ru-RU" sz="600" kern="1200">
            <a:solidFill>
              <a:schemeClr val="bg1"/>
            </a:solidFill>
          </a:endParaRPr>
        </a:p>
      </dsp:txBody>
      <dsp:txXfrm>
        <a:off x="1156458" y="1934155"/>
        <a:ext cx="87930" cy="87930"/>
      </dsp:txXfrm>
    </dsp:sp>
    <dsp:sp modelId="{70B83A25-84B6-4D9B-8539-BF7B14CB8B0E}">
      <dsp:nvSpPr>
        <dsp:cNvPr id="0" name=""/>
        <dsp:cNvSpPr/>
      </dsp:nvSpPr>
      <dsp:spPr>
        <a:xfrm rot="16200000">
          <a:off x="-1923766" y="2354164"/>
          <a:ext cx="4750041" cy="902507"/>
        </a:xfrm>
        <a:prstGeom prst="rect">
          <a:avLst/>
        </a:prstGeom>
        <a:solidFill>
          <a:schemeClr val="accent1">
            <a:hueOff val="0"/>
            <a:satOff val="0"/>
            <a:lumOff val="0"/>
            <a:alphaOff val="0"/>
          </a:schemeClr>
        </a:solidFill>
        <a:ln w="12700" cap="flat" cmpd="sng" algn="ctr">
          <a:solidFill>
            <a:schemeClr val="bg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ru-RU" sz="2400" b="0" kern="1200" dirty="0" smtClean="0">
              <a:solidFill>
                <a:schemeClr val="bg1"/>
              </a:solidFill>
              <a:latin typeface="Times New Roman" panose="02020603050405020304" pitchFamily="18" charset="0"/>
              <a:cs typeface="Times New Roman" panose="02020603050405020304" pitchFamily="18" charset="0"/>
            </a:rPr>
            <a:t>Эпитеты (фразовые, обратные, перенесенные)</a:t>
          </a:r>
          <a:endParaRPr lang="ru-RU" sz="2400" b="0" kern="1200" dirty="0">
            <a:solidFill>
              <a:schemeClr val="bg1"/>
            </a:solidFill>
            <a:latin typeface="Times New Roman" panose="02020603050405020304" pitchFamily="18" charset="0"/>
            <a:cs typeface="Times New Roman" panose="02020603050405020304" pitchFamily="18" charset="0"/>
          </a:endParaRPr>
        </a:p>
      </dsp:txBody>
      <dsp:txXfrm>
        <a:off x="-1923766" y="2354164"/>
        <a:ext cx="4750041" cy="902507"/>
      </dsp:txXfrm>
    </dsp:sp>
    <dsp:sp modelId="{71496D29-27EF-4B14-B5EC-56B899456B2E}">
      <dsp:nvSpPr>
        <dsp:cNvPr id="0" name=""/>
        <dsp:cNvSpPr/>
      </dsp:nvSpPr>
      <dsp:spPr>
        <a:xfrm>
          <a:off x="1498340" y="699568"/>
          <a:ext cx="2960225" cy="90250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ru-RU" sz="2400" kern="1200" dirty="0" err="1" smtClean="0">
              <a:solidFill>
                <a:schemeClr val="bg1"/>
              </a:solidFill>
              <a:latin typeface="Times New Roman" panose="02020603050405020304" pitchFamily="18" charset="0"/>
              <a:cs typeface="Times New Roman" panose="02020603050405020304" pitchFamily="18" charset="0"/>
            </a:rPr>
            <a:t>деметафоризация</a:t>
          </a:r>
          <a:endParaRPr lang="ru-RU" sz="2400" kern="1200" dirty="0">
            <a:solidFill>
              <a:schemeClr val="bg1"/>
            </a:solidFill>
            <a:latin typeface="Times New Roman" panose="02020603050405020304" pitchFamily="18" charset="0"/>
            <a:cs typeface="Times New Roman" panose="02020603050405020304" pitchFamily="18" charset="0"/>
          </a:endParaRPr>
        </a:p>
      </dsp:txBody>
      <dsp:txXfrm>
        <a:off x="1498340" y="699568"/>
        <a:ext cx="2960225" cy="902507"/>
      </dsp:txXfrm>
    </dsp:sp>
    <dsp:sp modelId="{85B60C42-5913-421D-9206-04D91E25F71D}">
      <dsp:nvSpPr>
        <dsp:cNvPr id="0" name=""/>
        <dsp:cNvSpPr/>
      </dsp:nvSpPr>
      <dsp:spPr>
        <a:xfrm>
          <a:off x="5010855" y="0"/>
          <a:ext cx="4635150" cy="90250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9370" tIns="39370" rIns="39370" bIns="39370" numCol="1" spcCol="1270" anchor="ctr" anchorCtr="0">
          <a:noAutofit/>
        </a:bodyPr>
        <a:lstStyle/>
        <a:p>
          <a:pPr lvl="0" algn="ctr" defTabSz="2755900">
            <a:lnSpc>
              <a:spcPct val="90000"/>
            </a:lnSpc>
            <a:spcBef>
              <a:spcPct val="0"/>
            </a:spcBef>
            <a:spcAft>
              <a:spcPct val="35000"/>
            </a:spcAft>
          </a:pPr>
          <a:endParaRPr lang="ru-RU" sz="6200" kern="1200"/>
        </a:p>
      </dsp:txBody>
      <dsp:txXfrm>
        <a:off x="5010855" y="0"/>
        <a:ext cx="4635150" cy="902507"/>
      </dsp:txXfrm>
    </dsp:sp>
    <dsp:sp modelId="{AE53C875-0446-4A65-8AD5-59BC69ECB786}">
      <dsp:nvSpPr>
        <dsp:cNvPr id="0" name=""/>
        <dsp:cNvSpPr/>
      </dsp:nvSpPr>
      <dsp:spPr>
        <a:xfrm>
          <a:off x="1498340" y="2209017"/>
          <a:ext cx="2960225" cy="90250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ru-RU" sz="2400" kern="1200" dirty="0" smtClean="0">
              <a:solidFill>
                <a:schemeClr val="bg1"/>
              </a:solidFill>
              <a:latin typeface="Times New Roman" panose="02020603050405020304" pitchFamily="18" charset="0"/>
              <a:cs typeface="Times New Roman" panose="02020603050405020304" pitchFamily="18" charset="0"/>
            </a:rPr>
            <a:t>целостное</a:t>
          </a:r>
          <a:r>
            <a:rPr lang="ru-RU" sz="2400" kern="1200" dirty="0" smtClean="0">
              <a:latin typeface="Times New Roman" panose="02020603050405020304" pitchFamily="18" charset="0"/>
              <a:cs typeface="Times New Roman" panose="02020603050405020304" pitchFamily="18" charset="0"/>
            </a:rPr>
            <a:t> </a:t>
          </a:r>
          <a:r>
            <a:rPr lang="ru-RU" sz="2400" kern="1200" dirty="0" smtClean="0">
              <a:solidFill>
                <a:schemeClr val="bg1"/>
              </a:solidFill>
              <a:latin typeface="Times New Roman" panose="02020603050405020304" pitchFamily="18" charset="0"/>
              <a:cs typeface="Times New Roman" panose="02020603050405020304" pitchFamily="18" charset="0"/>
            </a:rPr>
            <a:t>преобразование</a:t>
          </a:r>
          <a:endParaRPr lang="ru-RU" sz="2400" kern="1200" dirty="0">
            <a:solidFill>
              <a:schemeClr val="bg1"/>
            </a:solidFill>
            <a:latin typeface="Times New Roman" panose="02020603050405020304" pitchFamily="18" charset="0"/>
            <a:cs typeface="Times New Roman" panose="02020603050405020304" pitchFamily="18" charset="0"/>
          </a:endParaRPr>
        </a:p>
      </dsp:txBody>
      <dsp:txXfrm>
        <a:off x="1498340" y="2209017"/>
        <a:ext cx="2960225" cy="902507"/>
      </dsp:txXfrm>
    </dsp:sp>
    <dsp:sp modelId="{58197BB6-3E54-4F29-A039-68AC257E53B2}">
      <dsp:nvSpPr>
        <dsp:cNvPr id="0" name=""/>
        <dsp:cNvSpPr/>
      </dsp:nvSpPr>
      <dsp:spPr>
        <a:xfrm>
          <a:off x="5210315" y="1782975"/>
          <a:ext cx="4309141" cy="166513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lvl="0" algn="ctr" defTabSz="2844800">
            <a:lnSpc>
              <a:spcPct val="90000"/>
            </a:lnSpc>
            <a:spcBef>
              <a:spcPct val="0"/>
            </a:spcBef>
            <a:spcAft>
              <a:spcPct val="35000"/>
            </a:spcAft>
          </a:pPr>
          <a:endParaRPr lang="ru-RU" sz="6400" kern="1200"/>
        </a:p>
      </dsp:txBody>
      <dsp:txXfrm>
        <a:off x="5210315" y="1782975"/>
        <a:ext cx="4309141" cy="1665135"/>
      </dsp:txXfrm>
    </dsp:sp>
    <dsp:sp modelId="{4334233B-4457-45E2-9569-9560B7FB0E46}">
      <dsp:nvSpPr>
        <dsp:cNvPr id="0" name=""/>
        <dsp:cNvSpPr/>
      </dsp:nvSpPr>
      <dsp:spPr>
        <a:xfrm>
          <a:off x="1498340" y="4137392"/>
          <a:ext cx="2960225" cy="90250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ru-RU" sz="2400" kern="1200" dirty="0" smtClean="0">
              <a:solidFill>
                <a:schemeClr val="bg1"/>
              </a:solidFill>
              <a:latin typeface="Times New Roman" panose="02020603050405020304" pitchFamily="18" charset="0"/>
              <a:cs typeface="Times New Roman" panose="02020603050405020304" pitchFamily="18" charset="0"/>
            </a:rPr>
            <a:t>стилистическая</a:t>
          </a:r>
          <a:r>
            <a:rPr lang="ru-RU" sz="2400" kern="1200" dirty="0" smtClean="0">
              <a:latin typeface="Times New Roman" panose="02020603050405020304" pitchFamily="18" charset="0"/>
              <a:cs typeface="Times New Roman" panose="02020603050405020304" pitchFamily="18" charset="0"/>
            </a:rPr>
            <a:t> </a:t>
          </a:r>
          <a:r>
            <a:rPr lang="ru-RU" sz="2400" kern="1200" dirty="0" smtClean="0">
              <a:solidFill>
                <a:schemeClr val="bg1"/>
              </a:solidFill>
              <a:latin typeface="Times New Roman" panose="02020603050405020304" pitchFamily="18" charset="0"/>
              <a:cs typeface="Times New Roman" panose="02020603050405020304" pitchFamily="18" charset="0"/>
            </a:rPr>
            <a:t>компенсация</a:t>
          </a:r>
          <a:endParaRPr lang="ru-RU" sz="2400" kern="1200" dirty="0">
            <a:solidFill>
              <a:schemeClr val="bg1"/>
            </a:solidFill>
            <a:latin typeface="Times New Roman" panose="02020603050405020304" pitchFamily="18" charset="0"/>
            <a:cs typeface="Times New Roman" panose="02020603050405020304" pitchFamily="18" charset="0"/>
          </a:endParaRPr>
        </a:p>
      </dsp:txBody>
      <dsp:txXfrm>
        <a:off x="1498340" y="4137392"/>
        <a:ext cx="2960225" cy="902507"/>
      </dsp:txXfrm>
    </dsp:sp>
    <dsp:sp modelId="{F9F0F19E-13E4-447A-AEF6-5D642A6C002F}">
      <dsp:nvSpPr>
        <dsp:cNvPr id="0" name=""/>
        <dsp:cNvSpPr/>
      </dsp:nvSpPr>
      <dsp:spPr>
        <a:xfrm>
          <a:off x="5064020" y="4213180"/>
          <a:ext cx="4331816" cy="1740359"/>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lvl="0" algn="ctr" defTabSz="2844800">
            <a:lnSpc>
              <a:spcPct val="90000"/>
            </a:lnSpc>
            <a:spcBef>
              <a:spcPct val="0"/>
            </a:spcBef>
            <a:spcAft>
              <a:spcPct val="35000"/>
            </a:spcAft>
          </a:pPr>
          <a:endParaRPr lang="ru-RU" sz="6400" kern="1200"/>
        </a:p>
      </dsp:txBody>
      <dsp:txXfrm>
        <a:off x="5064020" y="4213180"/>
        <a:ext cx="4331816" cy="1740359"/>
      </dsp:txXfrm>
    </dsp:sp>
  </dsp:spTree>
</dsp:drawing>
</file>

<file path=ppt/diagrams/layout1.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1064292-8F06-4935-8215-D1B757E44454}" type="datetimeFigureOut">
              <a:rPr lang="ru-RU" smtClean="0"/>
              <a:pPr/>
              <a:t>05.04.2022</a:t>
            </a:fld>
            <a:endParaRPr lang="ru-RU"/>
          </a:p>
        </p:txBody>
      </p:sp>
      <p:sp>
        <p:nvSpPr>
          <p:cNvPr id="4" name="Образ слайда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F7B45FE-7328-49B6-AB81-944D53A9EA33}" type="slidenum">
              <a:rPr lang="ru-RU" smtClean="0"/>
              <a:pPr/>
              <a:t>‹#›</a:t>
            </a:fld>
            <a:endParaRPr lang="ru-RU"/>
          </a:p>
        </p:txBody>
      </p:sp>
    </p:spTree>
    <p:extLst>
      <p:ext uri="{BB962C8B-B14F-4D97-AF65-F5344CB8AC3E}">
        <p14:creationId xmlns="" xmlns:p14="http://schemas.microsoft.com/office/powerpoint/2010/main" val="40853020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1200150" y="1143000"/>
            <a:ext cx="4457700" cy="3086100"/>
          </a:xfrm>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1F7B45FE-7328-49B6-AB81-944D53A9EA33}" type="slidenum">
              <a:rPr lang="ru-RU" smtClean="0"/>
              <a:pPr/>
              <a:t>1</a:t>
            </a:fld>
            <a:endParaRPr lang="ru-RU"/>
          </a:p>
        </p:txBody>
      </p:sp>
    </p:spTree>
    <p:extLst>
      <p:ext uri="{BB962C8B-B14F-4D97-AF65-F5344CB8AC3E}">
        <p14:creationId xmlns="" xmlns:p14="http://schemas.microsoft.com/office/powerpoint/2010/main" val="38794652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1F7B45FE-7328-49B6-AB81-944D53A9EA33}" type="slidenum">
              <a:rPr lang="ru-RU" smtClean="0"/>
              <a:pPr/>
              <a:t>9</a:t>
            </a:fld>
            <a:endParaRPr lang="ru-RU"/>
          </a:p>
        </p:txBody>
      </p:sp>
    </p:spTree>
    <p:extLst>
      <p:ext uri="{BB962C8B-B14F-4D97-AF65-F5344CB8AC3E}">
        <p14:creationId xmlns="" xmlns:p14="http://schemas.microsoft.com/office/powerpoint/2010/main" val="425061984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2" y="4242851"/>
            <a:ext cx="7286568"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7403270" y="4243845"/>
            <a:ext cx="2500150" cy="276940"/>
          </a:xfrm>
          <a:prstGeom prst="rect">
            <a:avLst/>
          </a:prstGeom>
        </p:spPr>
      </p:pic>
      <p:sp>
        <p:nvSpPr>
          <p:cNvPr id="9" name="Rectangle 8"/>
          <p:cNvSpPr/>
          <p:nvPr/>
        </p:nvSpPr>
        <p:spPr bwMode="ltGray">
          <a:xfrm>
            <a:off x="0" y="2590078"/>
            <a:ext cx="7286569"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7403269" y="2590078"/>
            <a:ext cx="2500151"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552762" y="2733709"/>
            <a:ext cx="6575040" cy="1373070"/>
          </a:xfrm>
        </p:spPr>
        <p:txBody>
          <a:bodyPr anchor="b">
            <a:noAutofit/>
          </a:bodyPr>
          <a:lstStyle>
            <a:lvl1pPr algn="r">
              <a:defRPr sz="4800"/>
            </a:lvl1pPr>
          </a:lstStyle>
          <a:p>
            <a:r>
              <a:rPr lang="ru-RU" smtClean="0"/>
              <a:t>Образец заголовка</a:t>
            </a:r>
            <a:endParaRPr lang="en-US" dirty="0"/>
          </a:p>
        </p:txBody>
      </p:sp>
      <p:sp>
        <p:nvSpPr>
          <p:cNvPr id="3" name="Subtitle 2"/>
          <p:cNvSpPr>
            <a:spLocks noGrp="1"/>
          </p:cNvSpPr>
          <p:nvPr>
            <p:ph type="subTitle" idx="1"/>
          </p:nvPr>
        </p:nvSpPr>
        <p:spPr>
          <a:xfrm>
            <a:off x="552762" y="4394041"/>
            <a:ext cx="6617109"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en-US" dirty="0"/>
          </a:p>
        </p:txBody>
      </p:sp>
      <p:sp>
        <p:nvSpPr>
          <p:cNvPr id="4" name="Date Placeholder 3"/>
          <p:cNvSpPr>
            <a:spLocks noGrp="1"/>
          </p:cNvSpPr>
          <p:nvPr>
            <p:ph type="dt" sz="half" idx="10"/>
          </p:nvPr>
        </p:nvSpPr>
        <p:spPr>
          <a:xfrm>
            <a:off x="4935293" y="5936189"/>
            <a:ext cx="2228850" cy="365125"/>
          </a:xfrm>
        </p:spPr>
        <p:txBody>
          <a:bodyPr/>
          <a:lstStyle/>
          <a:p>
            <a:fld id="{764019D7-0BE1-4020-A917-164EF758A4EE}" type="datetimeFigureOut">
              <a:rPr lang="ru-RU" smtClean="0"/>
              <a:pPr/>
              <a:t>05.04.2022</a:t>
            </a:fld>
            <a:endParaRPr lang="ru-RU"/>
          </a:p>
        </p:txBody>
      </p:sp>
      <p:sp>
        <p:nvSpPr>
          <p:cNvPr id="5" name="Footer Placeholder 4"/>
          <p:cNvSpPr>
            <a:spLocks noGrp="1"/>
          </p:cNvSpPr>
          <p:nvPr>
            <p:ph type="ftr" sz="quarter" idx="11"/>
          </p:nvPr>
        </p:nvSpPr>
        <p:spPr>
          <a:xfrm>
            <a:off x="577851" y="5936190"/>
            <a:ext cx="4356805" cy="365125"/>
          </a:xfrm>
        </p:spPr>
        <p:txBody>
          <a:bodyPr/>
          <a:lstStyle/>
          <a:p>
            <a:endParaRPr lang="ru-RU"/>
          </a:p>
        </p:txBody>
      </p:sp>
      <p:sp>
        <p:nvSpPr>
          <p:cNvPr id="6" name="Slide Number Placeholder 5"/>
          <p:cNvSpPr>
            <a:spLocks noGrp="1"/>
          </p:cNvSpPr>
          <p:nvPr>
            <p:ph type="sldNum" sz="quarter" idx="12"/>
          </p:nvPr>
        </p:nvSpPr>
        <p:spPr>
          <a:xfrm>
            <a:off x="7594600" y="2750337"/>
            <a:ext cx="1484484" cy="1356442"/>
          </a:xfrm>
        </p:spPr>
        <p:txBody>
          <a:bodyPr/>
          <a:lstStyle/>
          <a:p>
            <a:fld id="{BFCF68B1-6DE5-4D74-AE81-ABE33891322D}" type="slidenum">
              <a:rPr lang="ru-RU" smtClean="0"/>
              <a:pPr/>
              <a:t>‹#›</a:t>
            </a:fld>
            <a:endParaRPr lang="ru-RU"/>
          </a:p>
        </p:txBody>
      </p:sp>
    </p:spTree>
    <p:extLst>
      <p:ext uri="{BB962C8B-B14F-4D97-AF65-F5344CB8AC3E}">
        <p14:creationId xmlns="" xmlns:p14="http://schemas.microsoft.com/office/powerpoint/2010/main" val="1789503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grpSp>
        <p:nvGrpSpPr>
          <p:cNvPr id="20" name="Group 19"/>
          <p:cNvGrpSpPr/>
          <p:nvPr/>
        </p:nvGrpSpPr>
        <p:grpSpPr>
          <a:xfrm>
            <a:off x="1" y="4572001"/>
            <a:ext cx="9925466" cy="1677035"/>
            <a:chOff x="0" y="2895600"/>
            <a:chExt cx="9161969" cy="1677035"/>
          </a:xfrm>
        </p:grpSpPr>
        <p:pic>
          <p:nvPicPr>
            <p:cNvPr id="24" name="Picture 23" descr="HD-ShadowLong.png"/>
            <p:cNvPicPr>
              <a:picLocks noChangeAspect="1"/>
            </p:cNvPicPr>
            <p:nvPr/>
          </p:nvPicPr>
          <p:blipFill rotWithShape="1">
            <a:blip r:embed="rId2">
              <a:extLst>
                <a:ext uri="{28A0092B-C50C-407E-A947-70E740481C1C}">
                  <a14:useLocalDpi xmlns="" xmlns:a14="http://schemas.microsoft.com/office/drawing/2010/main" val="0"/>
                </a:ext>
              </a:extLst>
            </a:blip>
            <a:srcRect l="26982" r="-217"/>
            <a:stretch/>
          </p:blipFill>
          <p:spPr>
            <a:xfrm>
              <a:off x="0" y="4251471"/>
              <a:ext cx="7644384" cy="321164"/>
            </a:xfrm>
            <a:prstGeom prst="rect">
              <a:avLst/>
            </a:prstGeom>
          </p:spPr>
        </p:pic>
        <p:pic>
          <p:nvPicPr>
            <p:cNvPr id="25" name="Picture 24" descr="HD-ShadowShort.png"/>
            <p:cNvPicPr>
              <a:picLocks noChangeAspect="1"/>
            </p:cNvPicPr>
            <p:nvPr/>
          </p:nvPicPr>
          <p:blipFill rotWithShape="1">
            <a:blip r:embed="rId3" cstate="print">
              <a:extLst>
                <a:ext uri="{28A0092B-C50C-407E-A947-70E740481C1C}">
                  <a14:useLocalDpi xmlns="" xmlns:a14="http://schemas.microsoft.com/office/drawing/2010/main" val="0"/>
                </a:ext>
              </a:extLst>
            </a:blip>
            <a:srcRect r="9871"/>
            <a:stretch/>
          </p:blipFill>
          <p:spPr>
            <a:xfrm>
              <a:off x="7717217" y="4259262"/>
              <a:ext cx="1444752" cy="144270"/>
            </a:xfrm>
            <a:prstGeom prst="rect">
              <a:avLst/>
            </a:prstGeom>
          </p:spPr>
        </p:pic>
        <p:sp>
          <p:nvSpPr>
            <p:cNvPr id="26" name="Rectangle 25"/>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77853" y="4711617"/>
            <a:ext cx="7469334" cy="544482"/>
          </a:xfrm>
        </p:spPr>
        <p:txBody>
          <a:bodyPr anchor="b">
            <a:normAutofit/>
          </a:bodyPr>
          <a:lstStyle>
            <a:lvl1pPr>
              <a:defRPr sz="240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575942" y="609599"/>
            <a:ext cx="7471245"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577851" y="5256099"/>
            <a:ext cx="7469336" cy="547819"/>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764019D7-0BE1-4020-A917-164EF758A4EE}" type="datetimeFigureOut">
              <a:rPr lang="ru-RU" smtClean="0"/>
              <a:pPr/>
              <a:t>05.04.2022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a:xfrm>
            <a:off x="8511141" y="4711311"/>
            <a:ext cx="1245656" cy="1090789"/>
          </a:xfrm>
        </p:spPr>
        <p:txBody>
          <a:bodyPr/>
          <a:lstStyle/>
          <a:p>
            <a:fld id="{BFCF68B1-6DE5-4D74-AE81-ABE33891322D}" type="slidenum">
              <a:rPr lang="ru-RU" smtClean="0"/>
              <a:pPr/>
              <a:t>‹#›</a:t>
            </a:fld>
            <a:endParaRPr lang="ru-RU"/>
          </a:p>
        </p:txBody>
      </p:sp>
    </p:spTree>
    <p:extLst>
      <p:ext uri="{BB962C8B-B14F-4D97-AF65-F5344CB8AC3E}">
        <p14:creationId xmlns="" xmlns:p14="http://schemas.microsoft.com/office/powerpoint/2010/main" val="39563066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grpSp>
        <p:nvGrpSpPr>
          <p:cNvPr id="21" name="Group 20"/>
          <p:cNvGrpSpPr/>
          <p:nvPr/>
        </p:nvGrpSpPr>
        <p:grpSpPr>
          <a:xfrm>
            <a:off x="1" y="4572001"/>
            <a:ext cx="9925466" cy="1677035"/>
            <a:chOff x="0" y="2895600"/>
            <a:chExt cx="9161969" cy="1677035"/>
          </a:xfrm>
        </p:grpSpPr>
        <p:pic>
          <p:nvPicPr>
            <p:cNvPr id="22" name="Picture 21" descr="HD-ShadowLong.png"/>
            <p:cNvPicPr>
              <a:picLocks noChangeAspect="1"/>
            </p:cNvPicPr>
            <p:nvPr/>
          </p:nvPicPr>
          <p:blipFill rotWithShape="1">
            <a:blip r:embed="rId2">
              <a:extLst>
                <a:ext uri="{28A0092B-C50C-407E-A947-70E740481C1C}">
                  <a14:useLocalDpi xmlns="" xmlns:a14="http://schemas.microsoft.com/office/drawing/2010/main" val="0"/>
                </a:ext>
              </a:extLst>
            </a:blip>
            <a:srcRect l="26982" r="-217"/>
            <a:stretch/>
          </p:blipFill>
          <p:spPr>
            <a:xfrm>
              <a:off x="0" y="4251471"/>
              <a:ext cx="7644384" cy="321164"/>
            </a:xfrm>
            <a:prstGeom prst="rect">
              <a:avLst/>
            </a:prstGeom>
          </p:spPr>
        </p:pic>
        <p:pic>
          <p:nvPicPr>
            <p:cNvPr id="23" name="Picture 22" descr="HD-ShadowShort.png"/>
            <p:cNvPicPr>
              <a:picLocks noChangeAspect="1"/>
            </p:cNvPicPr>
            <p:nvPr/>
          </p:nvPicPr>
          <p:blipFill rotWithShape="1">
            <a:blip r:embed="rId3" cstate="print">
              <a:extLst>
                <a:ext uri="{28A0092B-C50C-407E-A947-70E740481C1C}">
                  <a14:useLocalDpi xmlns="" xmlns:a14="http://schemas.microsoft.com/office/drawing/2010/main" val="0"/>
                </a:ext>
              </a:extLst>
            </a:blip>
            <a:srcRect r="9871"/>
            <a:stretch/>
          </p:blipFill>
          <p:spPr>
            <a:xfrm>
              <a:off x="7717217" y="4259262"/>
              <a:ext cx="1444752" cy="144270"/>
            </a:xfrm>
            <a:prstGeom prst="rect">
              <a:avLst/>
            </a:prstGeom>
          </p:spPr>
        </p:pic>
        <p:sp>
          <p:nvSpPr>
            <p:cNvPr id="24" name="Rectangle 23"/>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67943" y="609597"/>
            <a:ext cx="7471245" cy="3592750"/>
          </a:xfrm>
        </p:spPr>
        <p:txBody>
          <a:bodyPr anchor="ctr"/>
          <a:lstStyle>
            <a:lvl1pPr>
              <a:defRPr sz="3200"/>
            </a:lvl1pPr>
          </a:lstStyle>
          <a:p>
            <a:r>
              <a:rPr lang="ru-RU" smtClean="0"/>
              <a:t>Образец заголовка</a:t>
            </a:r>
            <a:endParaRPr lang="en-US" dirty="0"/>
          </a:p>
        </p:txBody>
      </p:sp>
      <p:sp>
        <p:nvSpPr>
          <p:cNvPr id="4" name="Text Placeholder 3"/>
          <p:cNvSpPr>
            <a:spLocks noGrp="1"/>
          </p:cNvSpPr>
          <p:nvPr>
            <p:ph type="body" sz="half" idx="2"/>
          </p:nvPr>
        </p:nvSpPr>
        <p:spPr>
          <a:xfrm>
            <a:off x="575942" y="4710340"/>
            <a:ext cx="7463247" cy="1101764"/>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764019D7-0BE1-4020-A917-164EF758A4EE}" type="datetimeFigureOut">
              <a:rPr lang="ru-RU" smtClean="0"/>
              <a:pPr/>
              <a:t>05.04.2022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a:xfrm>
            <a:off x="8511141" y="4711617"/>
            <a:ext cx="1245656" cy="1090789"/>
          </a:xfrm>
        </p:spPr>
        <p:txBody>
          <a:bodyPr/>
          <a:lstStyle/>
          <a:p>
            <a:fld id="{BFCF68B1-6DE5-4D74-AE81-ABE33891322D}" type="slidenum">
              <a:rPr lang="ru-RU" smtClean="0"/>
              <a:pPr/>
              <a:t>‹#›</a:t>
            </a:fld>
            <a:endParaRPr lang="ru-RU"/>
          </a:p>
        </p:txBody>
      </p:sp>
    </p:spTree>
    <p:extLst>
      <p:ext uri="{BB962C8B-B14F-4D97-AF65-F5344CB8AC3E}">
        <p14:creationId xmlns="" xmlns:p14="http://schemas.microsoft.com/office/powerpoint/2010/main" val="2307463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grpSp>
        <p:nvGrpSpPr>
          <p:cNvPr id="29" name="Group 28"/>
          <p:cNvGrpSpPr/>
          <p:nvPr/>
        </p:nvGrpSpPr>
        <p:grpSpPr>
          <a:xfrm>
            <a:off x="1" y="4572001"/>
            <a:ext cx="9925466" cy="1677035"/>
            <a:chOff x="0" y="2895600"/>
            <a:chExt cx="9161969" cy="1677035"/>
          </a:xfrm>
        </p:grpSpPr>
        <p:pic>
          <p:nvPicPr>
            <p:cNvPr id="30" name="Picture 29" descr="HD-ShadowLong.png"/>
            <p:cNvPicPr>
              <a:picLocks noChangeAspect="1"/>
            </p:cNvPicPr>
            <p:nvPr/>
          </p:nvPicPr>
          <p:blipFill rotWithShape="1">
            <a:blip r:embed="rId2">
              <a:extLst>
                <a:ext uri="{28A0092B-C50C-407E-A947-70E740481C1C}">
                  <a14:useLocalDpi xmlns="" xmlns:a14="http://schemas.microsoft.com/office/drawing/2010/main" val="0"/>
                </a:ext>
              </a:extLst>
            </a:blip>
            <a:srcRect l="26982" r="-217"/>
            <a:stretch/>
          </p:blipFill>
          <p:spPr>
            <a:xfrm>
              <a:off x="0" y="4251471"/>
              <a:ext cx="7644384" cy="321164"/>
            </a:xfrm>
            <a:prstGeom prst="rect">
              <a:avLst/>
            </a:prstGeom>
          </p:spPr>
        </p:pic>
        <p:pic>
          <p:nvPicPr>
            <p:cNvPr id="31" name="Picture 30" descr="HD-ShadowShort.png"/>
            <p:cNvPicPr>
              <a:picLocks noChangeAspect="1"/>
            </p:cNvPicPr>
            <p:nvPr/>
          </p:nvPicPr>
          <p:blipFill rotWithShape="1">
            <a:blip r:embed="rId3" cstate="print">
              <a:extLst>
                <a:ext uri="{28A0092B-C50C-407E-A947-70E740481C1C}">
                  <a14:useLocalDpi xmlns="" xmlns:a14="http://schemas.microsoft.com/office/drawing/2010/main" val="0"/>
                </a:ext>
              </a:extLst>
            </a:blip>
            <a:srcRect r="9871"/>
            <a:stretch/>
          </p:blipFill>
          <p:spPr>
            <a:xfrm>
              <a:off x="7717217" y="4259262"/>
              <a:ext cx="1444752" cy="144270"/>
            </a:xfrm>
            <a:prstGeom prst="rect">
              <a:avLst/>
            </a:prstGeom>
          </p:spPr>
        </p:pic>
        <p:sp>
          <p:nvSpPr>
            <p:cNvPr id="32" name="Rectangle 31"/>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31915" y="616984"/>
            <a:ext cx="6960576" cy="3036061"/>
          </a:xfrm>
        </p:spPr>
        <p:txBody>
          <a:bodyPr anchor="ctr"/>
          <a:lstStyle>
            <a:lvl1pPr>
              <a:defRPr sz="3200"/>
            </a:lvl1pPr>
          </a:lstStyle>
          <a:p>
            <a:r>
              <a:rPr lang="ru-RU" smtClean="0"/>
              <a:t>Образец заголовка</a:t>
            </a:r>
            <a:endParaRPr lang="en-US" dirty="0"/>
          </a:p>
        </p:txBody>
      </p:sp>
      <p:sp>
        <p:nvSpPr>
          <p:cNvPr id="12" name="Text Placeholder 3"/>
          <p:cNvSpPr>
            <a:spLocks noGrp="1"/>
          </p:cNvSpPr>
          <p:nvPr>
            <p:ph type="body" sz="half" idx="13"/>
          </p:nvPr>
        </p:nvSpPr>
        <p:spPr>
          <a:xfrm>
            <a:off x="1071892" y="3660763"/>
            <a:ext cx="648670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4" name="Text Placeholder 3"/>
          <p:cNvSpPr>
            <a:spLocks noGrp="1"/>
          </p:cNvSpPr>
          <p:nvPr>
            <p:ph type="body" sz="half" idx="2"/>
          </p:nvPr>
        </p:nvSpPr>
        <p:spPr>
          <a:xfrm>
            <a:off x="575942" y="4710340"/>
            <a:ext cx="7479246" cy="1101764"/>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764019D7-0BE1-4020-A917-164EF758A4EE}" type="datetimeFigureOut">
              <a:rPr lang="ru-RU" smtClean="0"/>
              <a:pPr/>
              <a:t>05.04.2022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a:xfrm>
            <a:off x="8511141" y="4709927"/>
            <a:ext cx="1245656" cy="1090789"/>
          </a:xfrm>
        </p:spPr>
        <p:txBody>
          <a:bodyPr/>
          <a:lstStyle/>
          <a:p>
            <a:fld id="{BFCF68B1-6DE5-4D74-AE81-ABE33891322D}" type="slidenum">
              <a:rPr lang="ru-RU" smtClean="0"/>
              <a:pPr/>
              <a:t>‹#›</a:t>
            </a:fld>
            <a:endParaRPr lang="ru-RU"/>
          </a:p>
        </p:txBody>
      </p:sp>
      <p:sp>
        <p:nvSpPr>
          <p:cNvPr id="27" name="TextBox 26"/>
          <p:cNvSpPr txBox="1"/>
          <p:nvPr/>
        </p:nvSpPr>
        <p:spPr>
          <a:xfrm>
            <a:off x="293510" y="748116"/>
            <a:ext cx="57785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28" name="TextBox 27"/>
          <p:cNvSpPr txBox="1"/>
          <p:nvPr/>
        </p:nvSpPr>
        <p:spPr>
          <a:xfrm>
            <a:off x="7547790" y="2998574"/>
            <a:ext cx="495300" cy="584777"/>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 xmlns:p14="http://schemas.microsoft.com/office/powerpoint/2010/main" val="41640796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grpSp>
        <p:nvGrpSpPr>
          <p:cNvPr id="22" name="Group 21"/>
          <p:cNvGrpSpPr/>
          <p:nvPr/>
        </p:nvGrpSpPr>
        <p:grpSpPr>
          <a:xfrm>
            <a:off x="1" y="4572001"/>
            <a:ext cx="9925466" cy="1677035"/>
            <a:chOff x="0" y="2895600"/>
            <a:chExt cx="9161969" cy="1677035"/>
          </a:xfrm>
        </p:grpSpPr>
        <p:pic>
          <p:nvPicPr>
            <p:cNvPr id="23" name="Picture 22" descr="HD-ShadowLong.png"/>
            <p:cNvPicPr>
              <a:picLocks noChangeAspect="1"/>
            </p:cNvPicPr>
            <p:nvPr/>
          </p:nvPicPr>
          <p:blipFill rotWithShape="1">
            <a:blip r:embed="rId2">
              <a:extLst>
                <a:ext uri="{28A0092B-C50C-407E-A947-70E740481C1C}">
                  <a14:useLocalDpi xmlns="" xmlns:a14="http://schemas.microsoft.com/office/drawing/2010/main" val="0"/>
                </a:ext>
              </a:extLst>
            </a:blip>
            <a:srcRect l="26982" r="-217"/>
            <a:stretch/>
          </p:blipFill>
          <p:spPr>
            <a:xfrm>
              <a:off x="0" y="4251471"/>
              <a:ext cx="7644384" cy="321164"/>
            </a:xfrm>
            <a:prstGeom prst="rect">
              <a:avLst/>
            </a:prstGeom>
          </p:spPr>
        </p:pic>
        <p:pic>
          <p:nvPicPr>
            <p:cNvPr id="24" name="Picture 23" descr="HD-ShadowShort.png"/>
            <p:cNvPicPr>
              <a:picLocks noChangeAspect="1"/>
            </p:cNvPicPr>
            <p:nvPr/>
          </p:nvPicPr>
          <p:blipFill rotWithShape="1">
            <a:blip r:embed="rId3" cstate="print">
              <a:extLst>
                <a:ext uri="{28A0092B-C50C-407E-A947-70E740481C1C}">
                  <a14:useLocalDpi xmlns="" xmlns:a14="http://schemas.microsoft.com/office/drawing/2010/main" val="0"/>
                </a:ext>
              </a:extLst>
            </a:blip>
            <a:srcRect r="9871"/>
            <a:stretch/>
          </p:blipFill>
          <p:spPr>
            <a:xfrm>
              <a:off x="7717217" y="4259262"/>
              <a:ext cx="1444752" cy="144270"/>
            </a:xfrm>
            <a:prstGeom prst="rect">
              <a:avLst/>
            </a:prstGeom>
          </p:spPr>
        </p:pic>
        <p:sp>
          <p:nvSpPr>
            <p:cNvPr id="25" name="Rectangle 24"/>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Rectangle 25"/>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75941" y="4710340"/>
            <a:ext cx="7471245" cy="589812"/>
          </a:xfrm>
        </p:spPr>
        <p:txBody>
          <a:bodyPr anchor="b"/>
          <a:lstStyle>
            <a:lvl1pPr>
              <a:defRPr sz="3200"/>
            </a:lvl1pPr>
          </a:lstStyle>
          <a:p>
            <a:r>
              <a:rPr lang="ru-RU" smtClean="0"/>
              <a:t>Образец заголовка</a:t>
            </a:r>
            <a:endParaRPr lang="en-US" dirty="0"/>
          </a:p>
        </p:txBody>
      </p:sp>
      <p:sp>
        <p:nvSpPr>
          <p:cNvPr id="4" name="Text Placeholder 3"/>
          <p:cNvSpPr>
            <a:spLocks noGrp="1"/>
          </p:cNvSpPr>
          <p:nvPr>
            <p:ph type="body" sz="half" idx="2"/>
          </p:nvPr>
        </p:nvSpPr>
        <p:spPr>
          <a:xfrm>
            <a:off x="575942" y="5300150"/>
            <a:ext cx="7471245" cy="51195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764019D7-0BE1-4020-A917-164EF758A4EE}" type="datetimeFigureOut">
              <a:rPr lang="ru-RU" smtClean="0"/>
              <a:pPr/>
              <a:t>05.04.2022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a:xfrm>
            <a:off x="8511141" y="4709927"/>
            <a:ext cx="1245656" cy="1090789"/>
          </a:xfrm>
        </p:spPr>
        <p:txBody>
          <a:bodyPr/>
          <a:lstStyle/>
          <a:p>
            <a:fld id="{BFCF68B1-6DE5-4D74-AE81-ABE33891322D}" type="slidenum">
              <a:rPr lang="ru-RU" smtClean="0"/>
              <a:pPr/>
              <a:t>‹#›</a:t>
            </a:fld>
            <a:endParaRPr lang="ru-RU"/>
          </a:p>
        </p:txBody>
      </p:sp>
    </p:spTree>
    <p:extLst>
      <p:ext uri="{BB962C8B-B14F-4D97-AF65-F5344CB8AC3E}">
        <p14:creationId xmlns="" xmlns:p14="http://schemas.microsoft.com/office/powerpoint/2010/main" val="292781826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Три колонки">
    <p:spTree>
      <p:nvGrpSpPr>
        <p:cNvPr id="1" name=""/>
        <p:cNvGrpSpPr/>
        <p:nvPr/>
      </p:nvGrpSpPr>
      <p:grpSpPr>
        <a:xfrm>
          <a:off x="0" y="0"/>
          <a:ext cx="0" cy="0"/>
          <a:chOff x="0" y="0"/>
          <a:chExt cx="0" cy="0"/>
        </a:xfrm>
      </p:grpSpPr>
      <p:grpSp>
        <p:nvGrpSpPr>
          <p:cNvPr id="23" name="Group 22"/>
          <p:cNvGrpSpPr/>
          <p:nvPr/>
        </p:nvGrpSpPr>
        <p:grpSpPr>
          <a:xfrm>
            <a:off x="1" y="609601"/>
            <a:ext cx="9925466" cy="1677035"/>
            <a:chOff x="0" y="2895600"/>
            <a:chExt cx="9161969" cy="1677035"/>
          </a:xfrm>
        </p:grpSpPr>
        <p:pic>
          <p:nvPicPr>
            <p:cNvPr id="24" name="Picture 23" descr="HD-ShadowLong.png"/>
            <p:cNvPicPr>
              <a:picLocks noChangeAspect="1"/>
            </p:cNvPicPr>
            <p:nvPr/>
          </p:nvPicPr>
          <p:blipFill rotWithShape="1">
            <a:blip r:embed="rId2">
              <a:extLst>
                <a:ext uri="{28A0092B-C50C-407E-A947-70E740481C1C}">
                  <a14:useLocalDpi xmlns="" xmlns:a14="http://schemas.microsoft.com/office/drawing/2010/main" val="0"/>
                </a:ext>
              </a:extLst>
            </a:blip>
            <a:srcRect l="26982" r="-217"/>
            <a:stretch/>
          </p:blipFill>
          <p:spPr>
            <a:xfrm>
              <a:off x="0" y="4251471"/>
              <a:ext cx="7644384" cy="321164"/>
            </a:xfrm>
            <a:prstGeom prst="rect">
              <a:avLst/>
            </a:prstGeom>
          </p:spPr>
        </p:pic>
        <p:pic>
          <p:nvPicPr>
            <p:cNvPr id="25" name="Picture 24" descr="HD-ShadowShort.png"/>
            <p:cNvPicPr>
              <a:picLocks noChangeAspect="1"/>
            </p:cNvPicPr>
            <p:nvPr/>
          </p:nvPicPr>
          <p:blipFill rotWithShape="1">
            <a:blip r:embed="rId3" cstate="print">
              <a:extLst>
                <a:ext uri="{28A0092B-C50C-407E-A947-70E740481C1C}">
                  <a14:useLocalDpi xmlns="" xmlns:a14="http://schemas.microsoft.com/office/drawing/2010/main" val="0"/>
                </a:ext>
              </a:extLst>
            </a:blip>
            <a:srcRect r="9871"/>
            <a:stretch/>
          </p:blipFill>
          <p:spPr>
            <a:xfrm>
              <a:off x="7717217" y="4259262"/>
              <a:ext cx="1444752" cy="144270"/>
            </a:xfrm>
            <a:prstGeom prst="rect">
              <a:avLst/>
            </a:prstGeom>
          </p:spPr>
        </p:pic>
        <p:sp>
          <p:nvSpPr>
            <p:cNvPr id="26" name="Rectangle 25"/>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15" name="Title 1"/>
          <p:cNvSpPr>
            <a:spLocks noGrp="1"/>
          </p:cNvSpPr>
          <p:nvPr>
            <p:ph type="title"/>
          </p:nvPr>
        </p:nvSpPr>
        <p:spPr>
          <a:xfrm>
            <a:off x="575942" y="753228"/>
            <a:ext cx="7471245" cy="1080938"/>
          </a:xfrm>
        </p:spPr>
        <p:txBody>
          <a:bodyPr/>
          <a:lstStyle/>
          <a:p>
            <a:r>
              <a:rPr lang="ru-RU" smtClean="0"/>
              <a:t>Образец заголовка</a:t>
            </a:r>
            <a:endParaRPr lang="en-US" dirty="0"/>
          </a:p>
        </p:txBody>
      </p:sp>
      <p:sp>
        <p:nvSpPr>
          <p:cNvPr id="7" name="Text Placeholder 2"/>
          <p:cNvSpPr>
            <a:spLocks noGrp="1"/>
          </p:cNvSpPr>
          <p:nvPr>
            <p:ph type="body" idx="1"/>
          </p:nvPr>
        </p:nvSpPr>
        <p:spPr>
          <a:xfrm>
            <a:off x="577015" y="2329489"/>
            <a:ext cx="23774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8" name="Text Placeholder 3"/>
          <p:cNvSpPr>
            <a:spLocks noGrp="1"/>
          </p:cNvSpPr>
          <p:nvPr>
            <p:ph type="body" sz="half" idx="15"/>
          </p:nvPr>
        </p:nvSpPr>
        <p:spPr>
          <a:xfrm>
            <a:off x="584758" y="3015291"/>
            <a:ext cx="23774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9" name="Text Placeholder 4"/>
          <p:cNvSpPr>
            <a:spLocks noGrp="1"/>
          </p:cNvSpPr>
          <p:nvPr>
            <p:ph type="body" sz="quarter" idx="3"/>
          </p:nvPr>
        </p:nvSpPr>
        <p:spPr>
          <a:xfrm>
            <a:off x="3118281" y="2336873"/>
            <a:ext cx="23774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0" name="Text Placeholder 3"/>
          <p:cNvSpPr>
            <a:spLocks noGrp="1"/>
          </p:cNvSpPr>
          <p:nvPr>
            <p:ph type="body" sz="half" idx="16"/>
          </p:nvPr>
        </p:nvSpPr>
        <p:spPr>
          <a:xfrm>
            <a:off x="3119686" y="3007907"/>
            <a:ext cx="23774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1" name="Text Placeholder 4"/>
          <p:cNvSpPr>
            <a:spLocks noGrp="1"/>
          </p:cNvSpPr>
          <p:nvPr>
            <p:ph type="body" sz="quarter" idx="13"/>
          </p:nvPr>
        </p:nvSpPr>
        <p:spPr>
          <a:xfrm>
            <a:off x="5661647" y="2336873"/>
            <a:ext cx="23774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2" name="Text Placeholder 3"/>
          <p:cNvSpPr>
            <a:spLocks noGrp="1"/>
          </p:cNvSpPr>
          <p:nvPr>
            <p:ph type="body" sz="half" idx="17"/>
          </p:nvPr>
        </p:nvSpPr>
        <p:spPr>
          <a:xfrm>
            <a:off x="5669647" y="3007906"/>
            <a:ext cx="23774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3" name="Date Placeholder 2"/>
          <p:cNvSpPr>
            <a:spLocks noGrp="1"/>
          </p:cNvSpPr>
          <p:nvPr>
            <p:ph type="dt" sz="half" idx="10"/>
          </p:nvPr>
        </p:nvSpPr>
        <p:spPr/>
        <p:txBody>
          <a:bodyPr/>
          <a:lstStyle/>
          <a:p>
            <a:fld id="{764019D7-0BE1-4020-A917-164EF758A4EE}" type="datetimeFigureOut">
              <a:rPr lang="ru-RU" smtClean="0"/>
              <a:pPr/>
              <a:t>05.04.2022</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FCF68B1-6DE5-4D74-AE81-ABE33891322D}" type="slidenum">
              <a:rPr lang="ru-RU" smtClean="0"/>
              <a:pPr/>
              <a:t>‹#›</a:t>
            </a:fld>
            <a:endParaRPr lang="ru-RU"/>
          </a:p>
        </p:txBody>
      </p:sp>
    </p:spTree>
    <p:extLst>
      <p:ext uri="{BB962C8B-B14F-4D97-AF65-F5344CB8AC3E}">
        <p14:creationId xmlns="" xmlns:p14="http://schemas.microsoft.com/office/powerpoint/2010/main" val="364404203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Столбец с тремя рисунками">
    <p:spTree>
      <p:nvGrpSpPr>
        <p:cNvPr id="1" name=""/>
        <p:cNvGrpSpPr/>
        <p:nvPr/>
      </p:nvGrpSpPr>
      <p:grpSpPr>
        <a:xfrm>
          <a:off x="0" y="0"/>
          <a:ext cx="0" cy="0"/>
          <a:chOff x="0" y="0"/>
          <a:chExt cx="0" cy="0"/>
        </a:xfrm>
      </p:grpSpPr>
      <p:grpSp>
        <p:nvGrpSpPr>
          <p:cNvPr id="34" name="Group 33"/>
          <p:cNvGrpSpPr/>
          <p:nvPr/>
        </p:nvGrpSpPr>
        <p:grpSpPr>
          <a:xfrm>
            <a:off x="1" y="609601"/>
            <a:ext cx="9925466" cy="1677035"/>
            <a:chOff x="0" y="2895600"/>
            <a:chExt cx="9161969" cy="1677035"/>
          </a:xfrm>
        </p:grpSpPr>
        <p:pic>
          <p:nvPicPr>
            <p:cNvPr id="35" name="Picture 34" descr="HD-ShadowLong.png"/>
            <p:cNvPicPr>
              <a:picLocks noChangeAspect="1"/>
            </p:cNvPicPr>
            <p:nvPr/>
          </p:nvPicPr>
          <p:blipFill rotWithShape="1">
            <a:blip r:embed="rId2">
              <a:extLst>
                <a:ext uri="{28A0092B-C50C-407E-A947-70E740481C1C}">
                  <a14:useLocalDpi xmlns="" xmlns:a14="http://schemas.microsoft.com/office/drawing/2010/main" val="0"/>
                </a:ext>
              </a:extLst>
            </a:blip>
            <a:srcRect l="26982" r="-217"/>
            <a:stretch/>
          </p:blipFill>
          <p:spPr>
            <a:xfrm>
              <a:off x="0" y="4251471"/>
              <a:ext cx="7644384" cy="321164"/>
            </a:xfrm>
            <a:prstGeom prst="rect">
              <a:avLst/>
            </a:prstGeom>
          </p:spPr>
        </p:pic>
        <p:pic>
          <p:nvPicPr>
            <p:cNvPr id="36" name="Picture 35" descr="HD-ShadowShort.png"/>
            <p:cNvPicPr>
              <a:picLocks noChangeAspect="1"/>
            </p:cNvPicPr>
            <p:nvPr/>
          </p:nvPicPr>
          <p:blipFill rotWithShape="1">
            <a:blip r:embed="rId3" cstate="print">
              <a:extLst>
                <a:ext uri="{28A0092B-C50C-407E-A947-70E740481C1C}">
                  <a14:useLocalDpi xmlns="" xmlns:a14="http://schemas.microsoft.com/office/drawing/2010/main" val="0"/>
                </a:ext>
              </a:extLst>
            </a:blip>
            <a:srcRect r="9871"/>
            <a:stretch/>
          </p:blipFill>
          <p:spPr>
            <a:xfrm>
              <a:off x="7717217" y="4259262"/>
              <a:ext cx="1444752" cy="144270"/>
            </a:xfrm>
            <a:prstGeom prst="rect">
              <a:avLst/>
            </a:prstGeom>
          </p:spPr>
        </p:pic>
        <p:sp>
          <p:nvSpPr>
            <p:cNvPr id="37" name="Rectangle 36"/>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8" name="Rectangle 37"/>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0" name="Title 1"/>
          <p:cNvSpPr>
            <a:spLocks noGrp="1"/>
          </p:cNvSpPr>
          <p:nvPr>
            <p:ph type="title"/>
          </p:nvPr>
        </p:nvSpPr>
        <p:spPr>
          <a:xfrm>
            <a:off x="575942" y="753228"/>
            <a:ext cx="7471245" cy="1080938"/>
          </a:xfrm>
        </p:spPr>
        <p:txBody>
          <a:bodyPr/>
          <a:lstStyle/>
          <a:p>
            <a:r>
              <a:rPr lang="ru-RU" smtClean="0"/>
              <a:t>Образец заголовка</a:t>
            </a:r>
            <a:endParaRPr lang="en-US" dirty="0"/>
          </a:p>
        </p:txBody>
      </p:sp>
      <p:sp>
        <p:nvSpPr>
          <p:cNvPr id="19" name="Text Placeholder 2"/>
          <p:cNvSpPr>
            <a:spLocks noGrp="1"/>
          </p:cNvSpPr>
          <p:nvPr>
            <p:ph type="body" idx="1"/>
          </p:nvPr>
        </p:nvSpPr>
        <p:spPr>
          <a:xfrm>
            <a:off x="576758" y="4297503"/>
            <a:ext cx="237494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0" name="Picture Placeholder 2"/>
          <p:cNvSpPr>
            <a:spLocks noGrp="1" noChangeAspect="1"/>
          </p:cNvSpPr>
          <p:nvPr>
            <p:ph type="pic" idx="15"/>
          </p:nvPr>
        </p:nvSpPr>
        <p:spPr>
          <a:xfrm>
            <a:off x="576758" y="2336873"/>
            <a:ext cx="237494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1" name="Text Placeholder 3"/>
          <p:cNvSpPr>
            <a:spLocks noGrp="1"/>
          </p:cNvSpPr>
          <p:nvPr>
            <p:ph type="body" sz="half" idx="18"/>
          </p:nvPr>
        </p:nvSpPr>
        <p:spPr>
          <a:xfrm>
            <a:off x="576758" y="4873765"/>
            <a:ext cx="237494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22" name="Text Placeholder 4"/>
          <p:cNvSpPr>
            <a:spLocks noGrp="1"/>
          </p:cNvSpPr>
          <p:nvPr>
            <p:ph type="body" sz="quarter" idx="3"/>
          </p:nvPr>
        </p:nvSpPr>
        <p:spPr>
          <a:xfrm>
            <a:off x="3109705" y="4297503"/>
            <a:ext cx="2399659"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3" name="Picture Placeholder 2"/>
          <p:cNvSpPr>
            <a:spLocks noGrp="1" noChangeAspect="1"/>
          </p:cNvSpPr>
          <p:nvPr>
            <p:ph type="pic" idx="21"/>
          </p:nvPr>
        </p:nvSpPr>
        <p:spPr>
          <a:xfrm>
            <a:off x="3109705" y="2336873"/>
            <a:ext cx="2399659"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4" name="Text Placeholder 3"/>
          <p:cNvSpPr>
            <a:spLocks noGrp="1"/>
          </p:cNvSpPr>
          <p:nvPr>
            <p:ph type="body" sz="half" idx="19"/>
          </p:nvPr>
        </p:nvSpPr>
        <p:spPr>
          <a:xfrm>
            <a:off x="3108606" y="4873764"/>
            <a:ext cx="2402838"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25" name="Text Placeholder 4"/>
          <p:cNvSpPr>
            <a:spLocks noGrp="1"/>
          </p:cNvSpPr>
          <p:nvPr>
            <p:ph type="body" sz="quarter" idx="13"/>
          </p:nvPr>
        </p:nvSpPr>
        <p:spPr>
          <a:xfrm>
            <a:off x="5666948" y="4297503"/>
            <a:ext cx="237719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6" name="Picture Placeholder 2"/>
          <p:cNvSpPr>
            <a:spLocks noGrp="1" noChangeAspect="1"/>
          </p:cNvSpPr>
          <p:nvPr>
            <p:ph type="pic" idx="22"/>
          </p:nvPr>
        </p:nvSpPr>
        <p:spPr>
          <a:xfrm>
            <a:off x="5666947" y="2336873"/>
            <a:ext cx="2377194"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7" name="Text Placeholder 3"/>
          <p:cNvSpPr>
            <a:spLocks noGrp="1"/>
          </p:cNvSpPr>
          <p:nvPr>
            <p:ph type="body" sz="half" idx="20"/>
          </p:nvPr>
        </p:nvSpPr>
        <p:spPr>
          <a:xfrm>
            <a:off x="5666846" y="4873762"/>
            <a:ext cx="2380342"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3" name="Date Placeholder 2"/>
          <p:cNvSpPr>
            <a:spLocks noGrp="1"/>
          </p:cNvSpPr>
          <p:nvPr>
            <p:ph type="dt" sz="half" idx="10"/>
          </p:nvPr>
        </p:nvSpPr>
        <p:spPr/>
        <p:txBody>
          <a:bodyPr/>
          <a:lstStyle/>
          <a:p>
            <a:fld id="{764019D7-0BE1-4020-A917-164EF758A4EE}" type="datetimeFigureOut">
              <a:rPr lang="ru-RU" smtClean="0"/>
              <a:pPr/>
              <a:t>05.04.2022</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FCF68B1-6DE5-4D74-AE81-ABE33891322D}" type="slidenum">
              <a:rPr lang="ru-RU" smtClean="0"/>
              <a:pPr/>
              <a:t>‹#›</a:t>
            </a:fld>
            <a:endParaRPr lang="ru-RU"/>
          </a:p>
        </p:txBody>
      </p:sp>
    </p:spTree>
    <p:extLst>
      <p:ext uri="{BB962C8B-B14F-4D97-AF65-F5344CB8AC3E}">
        <p14:creationId xmlns="" xmlns:p14="http://schemas.microsoft.com/office/powerpoint/2010/main" val="324886404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grpSp>
        <p:nvGrpSpPr>
          <p:cNvPr id="16" name="Group 15"/>
          <p:cNvGrpSpPr/>
          <p:nvPr/>
        </p:nvGrpSpPr>
        <p:grpSpPr>
          <a:xfrm>
            <a:off x="1" y="609601"/>
            <a:ext cx="9925466" cy="1677035"/>
            <a:chOff x="0" y="2895600"/>
            <a:chExt cx="9161969" cy="1677035"/>
          </a:xfrm>
        </p:grpSpPr>
        <p:pic>
          <p:nvPicPr>
            <p:cNvPr id="17" name="Picture 16" descr="HD-ShadowLong.png"/>
            <p:cNvPicPr>
              <a:picLocks noChangeAspect="1"/>
            </p:cNvPicPr>
            <p:nvPr/>
          </p:nvPicPr>
          <p:blipFill rotWithShape="1">
            <a:blip r:embed="rId2">
              <a:extLst>
                <a:ext uri="{28A0092B-C50C-407E-A947-70E740481C1C}">
                  <a14:useLocalDpi xmlns="" xmlns:a14="http://schemas.microsoft.com/office/drawing/2010/main" val="0"/>
                </a:ext>
              </a:extLst>
            </a:blip>
            <a:srcRect l="26982" r="-217"/>
            <a:stretch/>
          </p:blipFill>
          <p:spPr>
            <a:xfrm>
              <a:off x="0" y="4251471"/>
              <a:ext cx="7644384" cy="321164"/>
            </a:xfrm>
            <a:prstGeom prst="rect">
              <a:avLst/>
            </a:prstGeom>
          </p:spPr>
        </p:pic>
        <p:pic>
          <p:nvPicPr>
            <p:cNvPr id="18" name="Picture 17" descr="HD-ShadowShort.png"/>
            <p:cNvPicPr>
              <a:picLocks noChangeAspect="1"/>
            </p:cNvPicPr>
            <p:nvPr/>
          </p:nvPicPr>
          <p:blipFill rotWithShape="1">
            <a:blip r:embed="rId3" cstate="print">
              <a:extLst>
                <a:ext uri="{28A0092B-C50C-407E-A947-70E740481C1C}">
                  <a14:useLocalDpi xmlns="" xmlns:a14="http://schemas.microsoft.com/office/drawing/2010/main" val="0"/>
                </a:ext>
              </a:extLst>
            </a:blip>
            <a:srcRect r="9871"/>
            <a:stretch/>
          </p:blipFill>
          <p:spPr>
            <a:xfrm>
              <a:off x="7717217" y="4259262"/>
              <a:ext cx="1444752" cy="144270"/>
            </a:xfrm>
            <a:prstGeom prst="rect">
              <a:avLst/>
            </a:prstGeom>
          </p:spPr>
        </p:pic>
        <p:sp>
          <p:nvSpPr>
            <p:cNvPr id="19" name="Rectangle 18"/>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9"/>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75942" y="753228"/>
            <a:ext cx="7471245" cy="1080938"/>
          </a:xfrm>
        </p:spPr>
        <p:txBody>
          <a:bodyPr/>
          <a:lstStyle>
            <a:lvl1pPr algn="r">
              <a:defRPr/>
            </a:lvl1p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764019D7-0BE1-4020-A917-164EF758A4EE}" type="datetimeFigureOut">
              <a:rPr lang="ru-RU" smtClean="0"/>
              <a:pPr/>
              <a:t>05.04.2022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FCF68B1-6DE5-4D74-AE81-ABE33891322D}" type="slidenum">
              <a:rPr lang="ru-RU" smtClean="0"/>
              <a:pPr/>
              <a:t>‹#›</a:t>
            </a:fld>
            <a:endParaRPr lang="ru-RU"/>
          </a:p>
        </p:txBody>
      </p:sp>
    </p:spTree>
    <p:extLst>
      <p:ext uri="{BB962C8B-B14F-4D97-AF65-F5344CB8AC3E}">
        <p14:creationId xmlns="" xmlns:p14="http://schemas.microsoft.com/office/powerpoint/2010/main" val="2779589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grpSp>
        <p:nvGrpSpPr>
          <p:cNvPr id="14" name="Group 13"/>
          <p:cNvGrpSpPr/>
          <p:nvPr/>
        </p:nvGrpSpPr>
        <p:grpSpPr>
          <a:xfrm rot="5400000">
            <a:off x="5242521" y="2690170"/>
            <a:ext cx="6862555" cy="1482216"/>
            <a:chOff x="2281445" y="609600"/>
            <a:chExt cx="6862555" cy="1368199"/>
          </a:xfrm>
        </p:grpSpPr>
        <p:sp>
          <p:nvSpPr>
            <p:cNvPr id="12" name="Rectangle 11"/>
            <p:cNvSpPr/>
            <p:nvPr/>
          </p:nvSpPr>
          <p:spPr bwMode="ltGray">
            <a:xfrm>
              <a:off x="2281445" y="609601"/>
              <a:ext cx="5285695"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7710769" y="609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8086864" y="609597"/>
            <a:ext cx="1158736" cy="4461936"/>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552762" y="609599"/>
            <a:ext cx="7124389" cy="5326589"/>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a:xfrm>
            <a:off x="5448239" y="5936189"/>
            <a:ext cx="2228850" cy="365125"/>
          </a:xfrm>
        </p:spPr>
        <p:txBody>
          <a:bodyPr/>
          <a:lstStyle/>
          <a:p>
            <a:fld id="{764019D7-0BE1-4020-A917-164EF758A4EE}" type="datetimeFigureOut">
              <a:rPr lang="ru-RU" smtClean="0"/>
              <a:pPr/>
              <a:t>05.04.2022</a:t>
            </a:fld>
            <a:endParaRPr lang="ru-RU"/>
          </a:p>
        </p:txBody>
      </p:sp>
      <p:sp>
        <p:nvSpPr>
          <p:cNvPr id="5" name="Footer Placeholder 4"/>
          <p:cNvSpPr>
            <a:spLocks noGrp="1"/>
          </p:cNvSpPr>
          <p:nvPr>
            <p:ph type="ftr" sz="quarter" idx="11"/>
          </p:nvPr>
        </p:nvSpPr>
        <p:spPr>
          <a:xfrm>
            <a:off x="552762" y="5936190"/>
            <a:ext cx="4895539" cy="365125"/>
          </a:xfrm>
        </p:spPr>
        <p:txBody>
          <a:bodyPr/>
          <a:lstStyle/>
          <a:p>
            <a:endParaRPr lang="ru-RU"/>
          </a:p>
        </p:txBody>
      </p:sp>
      <p:sp>
        <p:nvSpPr>
          <p:cNvPr id="6" name="Slide Number Placeholder 5"/>
          <p:cNvSpPr>
            <a:spLocks noGrp="1"/>
          </p:cNvSpPr>
          <p:nvPr>
            <p:ph type="sldNum" sz="quarter" idx="12"/>
          </p:nvPr>
        </p:nvSpPr>
        <p:spPr>
          <a:xfrm>
            <a:off x="8050415" y="5432500"/>
            <a:ext cx="1245439" cy="1273100"/>
          </a:xfrm>
        </p:spPr>
        <p:txBody>
          <a:bodyPr anchor="t"/>
          <a:lstStyle>
            <a:lvl1pPr algn="ctr">
              <a:defRPr/>
            </a:lvl1pPr>
          </a:lstStyle>
          <a:p>
            <a:fld id="{BFCF68B1-6DE5-4D74-AE81-ABE33891322D}" type="slidenum">
              <a:rPr lang="ru-RU" smtClean="0"/>
              <a:pPr/>
              <a:t>‹#›</a:t>
            </a:fld>
            <a:endParaRPr lang="ru-RU"/>
          </a:p>
        </p:txBody>
      </p:sp>
    </p:spTree>
    <p:extLst>
      <p:ext uri="{BB962C8B-B14F-4D97-AF65-F5344CB8AC3E}">
        <p14:creationId xmlns="" xmlns:p14="http://schemas.microsoft.com/office/powerpoint/2010/main" val="7670199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grpSp>
        <p:nvGrpSpPr>
          <p:cNvPr id="27" name="Group 26"/>
          <p:cNvGrpSpPr/>
          <p:nvPr/>
        </p:nvGrpSpPr>
        <p:grpSpPr>
          <a:xfrm>
            <a:off x="1" y="609601"/>
            <a:ext cx="9925466" cy="1677035"/>
            <a:chOff x="0" y="2895600"/>
            <a:chExt cx="9161969" cy="1677035"/>
          </a:xfrm>
        </p:grpSpPr>
        <p:pic>
          <p:nvPicPr>
            <p:cNvPr id="28" name="Picture 27" descr="HD-ShadowLong.png"/>
            <p:cNvPicPr>
              <a:picLocks noChangeAspect="1"/>
            </p:cNvPicPr>
            <p:nvPr/>
          </p:nvPicPr>
          <p:blipFill rotWithShape="1">
            <a:blip r:embed="rId2">
              <a:extLst>
                <a:ext uri="{28A0092B-C50C-407E-A947-70E740481C1C}">
                  <a14:useLocalDpi xmlns="" xmlns:a14="http://schemas.microsoft.com/office/drawing/2010/main" val="0"/>
                </a:ext>
              </a:extLst>
            </a:blip>
            <a:srcRect l="26982" r="-217"/>
            <a:stretch/>
          </p:blipFill>
          <p:spPr>
            <a:xfrm>
              <a:off x="0" y="4251471"/>
              <a:ext cx="7644384" cy="321164"/>
            </a:xfrm>
            <a:prstGeom prst="rect">
              <a:avLst/>
            </a:prstGeom>
          </p:spPr>
        </p:pic>
        <p:pic>
          <p:nvPicPr>
            <p:cNvPr id="29" name="Picture 28" descr="HD-ShadowShort.png"/>
            <p:cNvPicPr>
              <a:picLocks noChangeAspect="1"/>
            </p:cNvPicPr>
            <p:nvPr/>
          </p:nvPicPr>
          <p:blipFill rotWithShape="1">
            <a:blip r:embed="rId3" cstate="print">
              <a:extLst>
                <a:ext uri="{28A0092B-C50C-407E-A947-70E740481C1C}">
                  <a14:useLocalDpi xmlns="" xmlns:a14="http://schemas.microsoft.com/office/drawing/2010/main" val="0"/>
                </a:ext>
              </a:extLst>
            </a:blip>
            <a:srcRect r="9871"/>
            <a:stretch/>
          </p:blipFill>
          <p:spPr>
            <a:xfrm>
              <a:off x="7717217" y="4259262"/>
              <a:ext cx="1444752" cy="144270"/>
            </a:xfrm>
            <a:prstGeom prst="rect">
              <a:avLst/>
            </a:prstGeom>
          </p:spPr>
        </p:pic>
        <p:sp>
          <p:nvSpPr>
            <p:cNvPr id="30" name="Rectangle 29"/>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1" name="Rectangle 3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764019D7-0BE1-4020-A917-164EF758A4EE}" type="datetimeFigureOut">
              <a:rPr lang="ru-RU" smtClean="0"/>
              <a:pPr/>
              <a:t>05.04.2022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FCF68B1-6DE5-4D74-AE81-ABE33891322D}" type="slidenum">
              <a:rPr lang="ru-RU" smtClean="0"/>
              <a:pPr/>
              <a:t>‹#›</a:t>
            </a:fld>
            <a:endParaRPr lang="ru-RU"/>
          </a:p>
        </p:txBody>
      </p:sp>
    </p:spTree>
    <p:extLst>
      <p:ext uri="{BB962C8B-B14F-4D97-AF65-F5344CB8AC3E}">
        <p14:creationId xmlns="" xmlns:p14="http://schemas.microsoft.com/office/powerpoint/2010/main" val="33551353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grpSp>
        <p:nvGrpSpPr>
          <p:cNvPr id="18" name="Group 17"/>
          <p:cNvGrpSpPr/>
          <p:nvPr/>
        </p:nvGrpSpPr>
        <p:grpSpPr>
          <a:xfrm>
            <a:off x="1" y="2728433"/>
            <a:ext cx="9925466" cy="1677035"/>
            <a:chOff x="0" y="2895600"/>
            <a:chExt cx="9161969" cy="1677035"/>
          </a:xfrm>
        </p:grpSpPr>
        <p:pic>
          <p:nvPicPr>
            <p:cNvPr id="19" name="Picture 18" descr="HD-ShadowLong.png"/>
            <p:cNvPicPr>
              <a:picLocks noChangeAspect="1"/>
            </p:cNvPicPr>
            <p:nvPr/>
          </p:nvPicPr>
          <p:blipFill rotWithShape="1">
            <a:blip r:embed="rId2">
              <a:extLst>
                <a:ext uri="{28A0092B-C50C-407E-A947-70E740481C1C}">
                  <a14:useLocalDpi xmlns="" xmlns:a14="http://schemas.microsoft.com/office/drawing/2010/main" val="0"/>
                </a:ext>
              </a:extLst>
            </a:blip>
            <a:srcRect l="26982" r="-217"/>
            <a:stretch/>
          </p:blipFill>
          <p:spPr>
            <a:xfrm>
              <a:off x="0" y="4251471"/>
              <a:ext cx="7644384" cy="321164"/>
            </a:xfrm>
            <a:prstGeom prst="rect">
              <a:avLst/>
            </a:prstGeom>
          </p:spPr>
        </p:pic>
        <p:pic>
          <p:nvPicPr>
            <p:cNvPr id="20" name="Picture 19" descr="HD-ShadowShort.png"/>
            <p:cNvPicPr>
              <a:picLocks noChangeAspect="1"/>
            </p:cNvPicPr>
            <p:nvPr/>
          </p:nvPicPr>
          <p:blipFill rotWithShape="1">
            <a:blip r:embed="rId3" cstate="print">
              <a:extLst>
                <a:ext uri="{28A0092B-C50C-407E-A947-70E740481C1C}">
                  <a14:useLocalDpi xmlns="" xmlns:a14="http://schemas.microsoft.com/office/drawing/2010/main" val="0"/>
                </a:ext>
              </a:extLst>
            </a:blip>
            <a:srcRect r="9871"/>
            <a:stretch/>
          </p:blipFill>
          <p:spPr>
            <a:xfrm>
              <a:off x="7717217" y="4259262"/>
              <a:ext cx="1444752" cy="144270"/>
            </a:xfrm>
            <a:prstGeom prst="rect">
              <a:avLst/>
            </a:prstGeom>
          </p:spPr>
        </p:pic>
        <p:sp>
          <p:nvSpPr>
            <p:cNvPr id="21" name="Rectangle 20"/>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2" name="Rectangle 21"/>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75942" y="2869895"/>
            <a:ext cx="7463246" cy="1090788"/>
          </a:xfrm>
        </p:spPr>
        <p:txBody>
          <a:bodyPr anchor="ctr">
            <a:normAutofit/>
          </a:bodyPr>
          <a:lstStyle>
            <a:lvl1pPr algn="r">
              <a:defRPr sz="3600"/>
            </a:lvl1pPr>
          </a:lstStyle>
          <a:p>
            <a:r>
              <a:rPr lang="ru-RU" smtClean="0"/>
              <a:t>Образец заголовка</a:t>
            </a:r>
            <a:endParaRPr lang="en-US" dirty="0"/>
          </a:p>
        </p:txBody>
      </p:sp>
      <p:sp>
        <p:nvSpPr>
          <p:cNvPr id="3" name="Text Placeholder 2"/>
          <p:cNvSpPr>
            <a:spLocks noGrp="1"/>
          </p:cNvSpPr>
          <p:nvPr>
            <p:ph type="body" idx="1"/>
          </p:nvPr>
        </p:nvSpPr>
        <p:spPr>
          <a:xfrm>
            <a:off x="575942" y="4232173"/>
            <a:ext cx="7463246"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a:xfrm>
            <a:off x="5812961" y="5936189"/>
            <a:ext cx="2228850" cy="365125"/>
          </a:xfrm>
        </p:spPr>
        <p:txBody>
          <a:bodyPr/>
          <a:lstStyle/>
          <a:p>
            <a:fld id="{764019D7-0BE1-4020-A917-164EF758A4EE}" type="datetimeFigureOut">
              <a:rPr lang="ru-RU" smtClean="0"/>
              <a:pPr/>
              <a:t>05.04.2022</a:t>
            </a:fld>
            <a:endParaRPr lang="ru-RU"/>
          </a:p>
        </p:txBody>
      </p:sp>
      <p:sp>
        <p:nvSpPr>
          <p:cNvPr id="5" name="Footer Placeholder 4"/>
          <p:cNvSpPr>
            <a:spLocks noGrp="1"/>
          </p:cNvSpPr>
          <p:nvPr>
            <p:ph type="ftr" sz="quarter" idx="11"/>
          </p:nvPr>
        </p:nvSpPr>
        <p:spPr>
          <a:xfrm>
            <a:off x="577851" y="5936190"/>
            <a:ext cx="5237562" cy="365125"/>
          </a:xfrm>
        </p:spPr>
        <p:txBody>
          <a:bodyPr/>
          <a:lstStyle/>
          <a:p>
            <a:endParaRPr lang="ru-RU"/>
          </a:p>
        </p:txBody>
      </p:sp>
      <p:sp>
        <p:nvSpPr>
          <p:cNvPr id="6" name="Slide Number Placeholder 5"/>
          <p:cNvSpPr>
            <a:spLocks noGrp="1"/>
          </p:cNvSpPr>
          <p:nvPr>
            <p:ph type="sldNum" sz="quarter" idx="12"/>
          </p:nvPr>
        </p:nvSpPr>
        <p:spPr>
          <a:xfrm>
            <a:off x="8511141" y="2869897"/>
            <a:ext cx="1245656" cy="1090789"/>
          </a:xfrm>
        </p:spPr>
        <p:txBody>
          <a:bodyPr/>
          <a:lstStyle/>
          <a:p>
            <a:fld id="{BFCF68B1-6DE5-4D74-AE81-ABE33891322D}" type="slidenum">
              <a:rPr lang="ru-RU" smtClean="0"/>
              <a:pPr/>
              <a:t>‹#›</a:t>
            </a:fld>
            <a:endParaRPr lang="ru-RU"/>
          </a:p>
        </p:txBody>
      </p:sp>
    </p:spTree>
    <p:extLst>
      <p:ext uri="{BB962C8B-B14F-4D97-AF65-F5344CB8AC3E}">
        <p14:creationId xmlns="" xmlns:p14="http://schemas.microsoft.com/office/powerpoint/2010/main" val="1842295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grpSp>
        <p:nvGrpSpPr>
          <p:cNvPr id="17" name="Group 16"/>
          <p:cNvGrpSpPr/>
          <p:nvPr/>
        </p:nvGrpSpPr>
        <p:grpSpPr>
          <a:xfrm>
            <a:off x="1" y="609601"/>
            <a:ext cx="9925466" cy="1677035"/>
            <a:chOff x="0" y="2895600"/>
            <a:chExt cx="9161969" cy="1677035"/>
          </a:xfrm>
        </p:grpSpPr>
        <p:pic>
          <p:nvPicPr>
            <p:cNvPr id="18" name="Picture 17" descr="HD-ShadowLong.png"/>
            <p:cNvPicPr>
              <a:picLocks noChangeAspect="1"/>
            </p:cNvPicPr>
            <p:nvPr/>
          </p:nvPicPr>
          <p:blipFill rotWithShape="1">
            <a:blip r:embed="rId2">
              <a:extLst>
                <a:ext uri="{28A0092B-C50C-407E-A947-70E740481C1C}">
                  <a14:useLocalDpi xmlns="" xmlns:a14="http://schemas.microsoft.com/office/drawing/2010/main" val="0"/>
                </a:ext>
              </a:extLst>
            </a:blip>
            <a:srcRect l="26982" r="-217"/>
            <a:stretch/>
          </p:blipFill>
          <p:spPr>
            <a:xfrm>
              <a:off x="0" y="4251471"/>
              <a:ext cx="7644384" cy="321164"/>
            </a:xfrm>
            <a:prstGeom prst="rect">
              <a:avLst/>
            </a:prstGeom>
          </p:spPr>
        </p:pic>
        <p:pic>
          <p:nvPicPr>
            <p:cNvPr id="19" name="Picture 18" descr="HD-ShadowShort.png"/>
            <p:cNvPicPr>
              <a:picLocks noChangeAspect="1"/>
            </p:cNvPicPr>
            <p:nvPr/>
          </p:nvPicPr>
          <p:blipFill rotWithShape="1">
            <a:blip r:embed="rId3" cstate="print">
              <a:extLst>
                <a:ext uri="{28A0092B-C50C-407E-A947-70E740481C1C}">
                  <a14:useLocalDpi xmlns="" xmlns:a14="http://schemas.microsoft.com/office/drawing/2010/main" val="0"/>
                </a:ext>
              </a:extLst>
            </a:blip>
            <a:srcRect r="9871"/>
            <a:stretch/>
          </p:blipFill>
          <p:spPr>
            <a:xfrm>
              <a:off x="7717217" y="4259262"/>
              <a:ext cx="1444752" cy="144270"/>
            </a:xfrm>
            <a:prstGeom prst="rect">
              <a:avLst/>
            </a:prstGeom>
          </p:spPr>
        </p:pic>
        <p:sp>
          <p:nvSpPr>
            <p:cNvPr id="20" name="Rectangle 19"/>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77850" y="753228"/>
            <a:ext cx="7461339" cy="1080938"/>
          </a:xfrm>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577851" y="2336873"/>
            <a:ext cx="3637724" cy="3599316"/>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4399556" y="2336873"/>
            <a:ext cx="3639633" cy="3599316"/>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764019D7-0BE1-4020-A917-164EF758A4EE}" type="datetimeFigureOut">
              <a:rPr lang="ru-RU" smtClean="0"/>
              <a:pPr/>
              <a:t>05.04.2022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FCF68B1-6DE5-4D74-AE81-ABE33891322D}" type="slidenum">
              <a:rPr lang="ru-RU" smtClean="0"/>
              <a:pPr/>
              <a:t>‹#›</a:t>
            </a:fld>
            <a:endParaRPr lang="ru-RU"/>
          </a:p>
        </p:txBody>
      </p:sp>
    </p:spTree>
    <p:extLst>
      <p:ext uri="{BB962C8B-B14F-4D97-AF65-F5344CB8AC3E}">
        <p14:creationId xmlns="" xmlns:p14="http://schemas.microsoft.com/office/powerpoint/2010/main" val="16491710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grpSp>
        <p:nvGrpSpPr>
          <p:cNvPr id="28" name="Group 27"/>
          <p:cNvGrpSpPr/>
          <p:nvPr/>
        </p:nvGrpSpPr>
        <p:grpSpPr>
          <a:xfrm>
            <a:off x="1" y="609601"/>
            <a:ext cx="9925466" cy="1677035"/>
            <a:chOff x="0" y="2895600"/>
            <a:chExt cx="9161969" cy="1677035"/>
          </a:xfrm>
        </p:grpSpPr>
        <p:pic>
          <p:nvPicPr>
            <p:cNvPr id="29" name="Picture 28" descr="HD-ShadowLong.png"/>
            <p:cNvPicPr>
              <a:picLocks noChangeAspect="1"/>
            </p:cNvPicPr>
            <p:nvPr/>
          </p:nvPicPr>
          <p:blipFill rotWithShape="1">
            <a:blip r:embed="rId2">
              <a:extLst>
                <a:ext uri="{28A0092B-C50C-407E-A947-70E740481C1C}">
                  <a14:useLocalDpi xmlns="" xmlns:a14="http://schemas.microsoft.com/office/drawing/2010/main" val="0"/>
                </a:ext>
              </a:extLst>
            </a:blip>
            <a:srcRect l="26982" r="-217"/>
            <a:stretch/>
          </p:blipFill>
          <p:spPr>
            <a:xfrm>
              <a:off x="0" y="4251471"/>
              <a:ext cx="7644384" cy="321164"/>
            </a:xfrm>
            <a:prstGeom prst="rect">
              <a:avLst/>
            </a:prstGeom>
          </p:spPr>
        </p:pic>
        <p:pic>
          <p:nvPicPr>
            <p:cNvPr id="30" name="Picture 29" descr="HD-ShadowShort.png"/>
            <p:cNvPicPr>
              <a:picLocks noChangeAspect="1"/>
            </p:cNvPicPr>
            <p:nvPr/>
          </p:nvPicPr>
          <p:blipFill rotWithShape="1">
            <a:blip r:embed="rId3" cstate="print">
              <a:extLst>
                <a:ext uri="{28A0092B-C50C-407E-A947-70E740481C1C}">
                  <a14:useLocalDpi xmlns="" xmlns:a14="http://schemas.microsoft.com/office/drawing/2010/main" val="0"/>
                </a:ext>
              </a:extLst>
            </a:blip>
            <a:srcRect r="9871"/>
            <a:stretch/>
          </p:blipFill>
          <p:spPr>
            <a:xfrm>
              <a:off x="7717217" y="4259262"/>
              <a:ext cx="1444752" cy="144270"/>
            </a:xfrm>
            <a:prstGeom prst="rect">
              <a:avLst/>
            </a:prstGeom>
          </p:spPr>
        </p:pic>
        <p:sp>
          <p:nvSpPr>
            <p:cNvPr id="31" name="Rectangle 30"/>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Rectangle 31"/>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75942" y="753231"/>
            <a:ext cx="7471245" cy="1080937"/>
          </a:xfrm>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824404" y="2336875"/>
            <a:ext cx="3407170"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575942" y="3030010"/>
            <a:ext cx="3647632" cy="2906179"/>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39534" y="2336873"/>
            <a:ext cx="3407654"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399556" y="3030010"/>
            <a:ext cx="3647631" cy="2906179"/>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764019D7-0BE1-4020-A917-164EF758A4EE}" type="datetimeFigureOut">
              <a:rPr lang="ru-RU" smtClean="0"/>
              <a:pPr/>
              <a:t>05.04.2022</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FCF68B1-6DE5-4D74-AE81-ABE33891322D}" type="slidenum">
              <a:rPr lang="ru-RU" smtClean="0"/>
              <a:pPr/>
              <a:t>‹#›</a:t>
            </a:fld>
            <a:endParaRPr lang="ru-RU"/>
          </a:p>
        </p:txBody>
      </p:sp>
    </p:spTree>
    <p:extLst>
      <p:ext uri="{BB962C8B-B14F-4D97-AF65-F5344CB8AC3E}">
        <p14:creationId xmlns="" xmlns:p14="http://schemas.microsoft.com/office/powerpoint/2010/main" val="24258318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grpSp>
        <p:nvGrpSpPr>
          <p:cNvPr id="15" name="Group 14"/>
          <p:cNvGrpSpPr/>
          <p:nvPr/>
        </p:nvGrpSpPr>
        <p:grpSpPr>
          <a:xfrm>
            <a:off x="1" y="609601"/>
            <a:ext cx="9925466" cy="1677035"/>
            <a:chOff x="0" y="2895600"/>
            <a:chExt cx="9161969" cy="1677035"/>
          </a:xfrm>
        </p:grpSpPr>
        <p:pic>
          <p:nvPicPr>
            <p:cNvPr id="16" name="Picture 15" descr="HD-ShadowLong.png"/>
            <p:cNvPicPr>
              <a:picLocks noChangeAspect="1"/>
            </p:cNvPicPr>
            <p:nvPr/>
          </p:nvPicPr>
          <p:blipFill rotWithShape="1">
            <a:blip r:embed="rId2">
              <a:extLst>
                <a:ext uri="{28A0092B-C50C-407E-A947-70E740481C1C}">
                  <a14:useLocalDpi xmlns="" xmlns:a14="http://schemas.microsoft.com/office/drawing/2010/main" val="0"/>
                </a:ext>
              </a:extLst>
            </a:blip>
            <a:srcRect l="26982" r="-217"/>
            <a:stretch/>
          </p:blipFill>
          <p:spPr>
            <a:xfrm>
              <a:off x="0" y="4251471"/>
              <a:ext cx="7644384" cy="321164"/>
            </a:xfrm>
            <a:prstGeom prst="rect">
              <a:avLst/>
            </a:prstGeom>
          </p:spPr>
        </p:pic>
        <p:pic>
          <p:nvPicPr>
            <p:cNvPr id="17" name="Picture 16" descr="HD-ShadowShort.png"/>
            <p:cNvPicPr>
              <a:picLocks noChangeAspect="1"/>
            </p:cNvPicPr>
            <p:nvPr/>
          </p:nvPicPr>
          <p:blipFill rotWithShape="1">
            <a:blip r:embed="rId3" cstate="print">
              <a:extLst>
                <a:ext uri="{28A0092B-C50C-407E-A947-70E740481C1C}">
                  <a14:useLocalDpi xmlns="" xmlns:a14="http://schemas.microsoft.com/office/drawing/2010/main" val="0"/>
                </a:ext>
              </a:extLst>
            </a:blip>
            <a:srcRect r="9871"/>
            <a:stretch/>
          </p:blipFill>
          <p:spPr>
            <a:xfrm>
              <a:off x="7717217" y="4259262"/>
              <a:ext cx="1444752" cy="144270"/>
            </a:xfrm>
            <a:prstGeom prst="rect">
              <a:avLst/>
            </a:prstGeom>
          </p:spPr>
        </p:pic>
        <p:sp>
          <p:nvSpPr>
            <p:cNvPr id="18" name="Rectangle 17"/>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 name="Rectangle 18"/>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764019D7-0BE1-4020-A917-164EF758A4EE}" type="datetimeFigureOut">
              <a:rPr lang="ru-RU" smtClean="0"/>
              <a:pPr/>
              <a:t>05.04.2022</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FCF68B1-6DE5-4D74-AE81-ABE33891322D}" type="slidenum">
              <a:rPr lang="ru-RU" smtClean="0"/>
              <a:pPr/>
              <a:t>‹#›</a:t>
            </a:fld>
            <a:endParaRPr lang="ru-RU"/>
          </a:p>
        </p:txBody>
      </p:sp>
    </p:spTree>
    <p:extLst>
      <p:ext uri="{BB962C8B-B14F-4D97-AF65-F5344CB8AC3E}">
        <p14:creationId xmlns="" xmlns:p14="http://schemas.microsoft.com/office/powerpoint/2010/main" val="12759129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pic>
        <p:nvPicPr>
          <p:cNvPr id="12" name="Picture 11" descr="HD-ShadowShort.png"/>
          <p:cNvPicPr>
            <a:picLocks noChangeAspect="1"/>
          </p:cNvPicPr>
          <p:nvPr/>
        </p:nvPicPr>
        <p:blipFill rotWithShape="1">
          <a:blip r:embed="rId2" cstate="print">
            <a:extLst>
              <a:ext uri="{28A0092B-C50C-407E-A947-70E740481C1C}">
                <a14:useLocalDpi xmlns="" xmlns:a14="http://schemas.microsoft.com/office/drawing/2010/main" val="0"/>
              </a:ext>
            </a:extLst>
          </a:blip>
          <a:srcRect r="9871"/>
          <a:stretch/>
        </p:blipFill>
        <p:spPr>
          <a:xfrm>
            <a:off x="8360318" y="1973262"/>
            <a:ext cx="1565148" cy="144270"/>
          </a:xfrm>
          <a:prstGeom prst="rect">
            <a:avLst/>
          </a:prstGeom>
        </p:spPr>
      </p:pic>
      <p:sp>
        <p:nvSpPr>
          <p:cNvPr id="14" name="Rectangle 13"/>
          <p:cNvSpPr/>
          <p:nvPr/>
        </p:nvSpPr>
        <p:spPr>
          <a:xfrm>
            <a:off x="8353334" y="609600"/>
            <a:ext cx="155266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764019D7-0BE1-4020-A917-164EF758A4EE}" type="datetimeFigureOut">
              <a:rPr lang="ru-RU" smtClean="0"/>
              <a:pPr/>
              <a:t>05.04.2022</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FCF68B1-6DE5-4D74-AE81-ABE33891322D}" type="slidenum">
              <a:rPr lang="ru-RU" smtClean="0"/>
              <a:pPr/>
              <a:t>‹#›</a:t>
            </a:fld>
            <a:endParaRPr lang="ru-RU"/>
          </a:p>
        </p:txBody>
      </p:sp>
    </p:spTree>
    <p:extLst>
      <p:ext uri="{BB962C8B-B14F-4D97-AF65-F5344CB8AC3E}">
        <p14:creationId xmlns="" xmlns:p14="http://schemas.microsoft.com/office/powerpoint/2010/main" val="35362239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grpSp>
        <p:nvGrpSpPr>
          <p:cNvPr id="17" name="Group 16"/>
          <p:cNvGrpSpPr/>
          <p:nvPr/>
        </p:nvGrpSpPr>
        <p:grpSpPr>
          <a:xfrm>
            <a:off x="1" y="609601"/>
            <a:ext cx="9925466" cy="1677035"/>
            <a:chOff x="0" y="2895600"/>
            <a:chExt cx="9161969" cy="1677035"/>
          </a:xfrm>
        </p:grpSpPr>
        <p:pic>
          <p:nvPicPr>
            <p:cNvPr id="18" name="Picture 17" descr="HD-ShadowLong.png"/>
            <p:cNvPicPr>
              <a:picLocks noChangeAspect="1"/>
            </p:cNvPicPr>
            <p:nvPr/>
          </p:nvPicPr>
          <p:blipFill rotWithShape="1">
            <a:blip r:embed="rId2">
              <a:extLst>
                <a:ext uri="{28A0092B-C50C-407E-A947-70E740481C1C}">
                  <a14:useLocalDpi xmlns="" xmlns:a14="http://schemas.microsoft.com/office/drawing/2010/main" val="0"/>
                </a:ext>
              </a:extLst>
            </a:blip>
            <a:srcRect l="26982" r="-217"/>
            <a:stretch/>
          </p:blipFill>
          <p:spPr>
            <a:xfrm>
              <a:off x="0" y="4251471"/>
              <a:ext cx="7644384" cy="321164"/>
            </a:xfrm>
            <a:prstGeom prst="rect">
              <a:avLst/>
            </a:prstGeom>
          </p:spPr>
        </p:pic>
        <p:pic>
          <p:nvPicPr>
            <p:cNvPr id="19" name="Picture 18" descr="HD-ShadowShort.png"/>
            <p:cNvPicPr>
              <a:picLocks noChangeAspect="1"/>
            </p:cNvPicPr>
            <p:nvPr/>
          </p:nvPicPr>
          <p:blipFill rotWithShape="1">
            <a:blip r:embed="rId3" cstate="print">
              <a:extLst>
                <a:ext uri="{28A0092B-C50C-407E-A947-70E740481C1C}">
                  <a14:useLocalDpi xmlns="" xmlns:a14="http://schemas.microsoft.com/office/drawing/2010/main" val="0"/>
                </a:ext>
              </a:extLst>
            </a:blip>
            <a:srcRect r="9871"/>
            <a:stretch/>
          </p:blipFill>
          <p:spPr>
            <a:xfrm>
              <a:off x="7717217" y="4259262"/>
              <a:ext cx="1444752" cy="144270"/>
            </a:xfrm>
            <a:prstGeom prst="rect">
              <a:avLst/>
            </a:prstGeom>
          </p:spPr>
        </p:pic>
        <p:sp>
          <p:nvSpPr>
            <p:cNvPr id="20" name="Rectangle 19"/>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75942" y="753227"/>
            <a:ext cx="7471245" cy="1080940"/>
          </a:xfrm>
        </p:spPr>
        <p:txBody>
          <a:bodyPr anchor="ctr">
            <a:normAutofit/>
          </a:bodyPr>
          <a:lstStyle>
            <a:lvl1pPr>
              <a:defRPr sz="3600"/>
            </a:lvl1pPr>
          </a:lstStyle>
          <a:p>
            <a:r>
              <a:rPr lang="ru-RU" smtClean="0"/>
              <a:t>Образец заголовка</a:t>
            </a:r>
            <a:endParaRPr lang="en-US" dirty="0"/>
          </a:p>
        </p:txBody>
      </p:sp>
      <p:sp>
        <p:nvSpPr>
          <p:cNvPr id="3" name="Content Placeholder 2"/>
          <p:cNvSpPr>
            <a:spLocks noGrp="1"/>
          </p:cNvSpPr>
          <p:nvPr>
            <p:ph idx="1"/>
          </p:nvPr>
        </p:nvSpPr>
        <p:spPr>
          <a:xfrm>
            <a:off x="3807250" y="2336875"/>
            <a:ext cx="4239937" cy="359931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577851" y="2336874"/>
            <a:ext cx="3029260"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764019D7-0BE1-4020-A917-164EF758A4EE}" type="datetimeFigureOut">
              <a:rPr lang="ru-RU" smtClean="0"/>
              <a:pPr/>
              <a:t>05.04.2022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FCF68B1-6DE5-4D74-AE81-ABE33891322D}" type="slidenum">
              <a:rPr lang="ru-RU" smtClean="0"/>
              <a:pPr/>
              <a:t>‹#›</a:t>
            </a:fld>
            <a:endParaRPr lang="ru-RU"/>
          </a:p>
        </p:txBody>
      </p:sp>
    </p:spTree>
    <p:extLst>
      <p:ext uri="{BB962C8B-B14F-4D97-AF65-F5344CB8AC3E}">
        <p14:creationId xmlns="" xmlns:p14="http://schemas.microsoft.com/office/powerpoint/2010/main" val="42879890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grpSp>
        <p:nvGrpSpPr>
          <p:cNvPr id="17" name="Group 16"/>
          <p:cNvGrpSpPr/>
          <p:nvPr/>
        </p:nvGrpSpPr>
        <p:grpSpPr>
          <a:xfrm>
            <a:off x="1" y="609601"/>
            <a:ext cx="9925466" cy="1677035"/>
            <a:chOff x="0" y="2895600"/>
            <a:chExt cx="9161969" cy="1677035"/>
          </a:xfrm>
        </p:grpSpPr>
        <p:pic>
          <p:nvPicPr>
            <p:cNvPr id="18" name="Picture 17" descr="HD-ShadowLong.png"/>
            <p:cNvPicPr>
              <a:picLocks noChangeAspect="1"/>
            </p:cNvPicPr>
            <p:nvPr/>
          </p:nvPicPr>
          <p:blipFill rotWithShape="1">
            <a:blip r:embed="rId2">
              <a:extLst>
                <a:ext uri="{28A0092B-C50C-407E-A947-70E740481C1C}">
                  <a14:useLocalDpi xmlns="" xmlns:a14="http://schemas.microsoft.com/office/drawing/2010/main" val="0"/>
                </a:ext>
              </a:extLst>
            </a:blip>
            <a:srcRect l="26982" r="-217"/>
            <a:stretch/>
          </p:blipFill>
          <p:spPr>
            <a:xfrm>
              <a:off x="0" y="4251471"/>
              <a:ext cx="7644384" cy="321164"/>
            </a:xfrm>
            <a:prstGeom prst="rect">
              <a:avLst/>
            </a:prstGeom>
          </p:spPr>
        </p:pic>
        <p:pic>
          <p:nvPicPr>
            <p:cNvPr id="19" name="Picture 18" descr="HD-ShadowShort.png"/>
            <p:cNvPicPr>
              <a:picLocks noChangeAspect="1"/>
            </p:cNvPicPr>
            <p:nvPr/>
          </p:nvPicPr>
          <p:blipFill rotWithShape="1">
            <a:blip r:embed="rId3" cstate="print">
              <a:extLst>
                <a:ext uri="{28A0092B-C50C-407E-A947-70E740481C1C}">
                  <a14:useLocalDpi xmlns="" xmlns:a14="http://schemas.microsoft.com/office/drawing/2010/main" val="0"/>
                </a:ext>
              </a:extLst>
            </a:blip>
            <a:srcRect r="9871"/>
            <a:stretch/>
          </p:blipFill>
          <p:spPr>
            <a:xfrm>
              <a:off x="7717217" y="4259262"/>
              <a:ext cx="1444752" cy="144270"/>
            </a:xfrm>
            <a:prstGeom prst="rect">
              <a:avLst/>
            </a:prstGeom>
          </p:spPr>
        </p:pic>
        <p:sp>
          <p:nvSpPr>
            <p:cNvPr id="20" name="Rectangle 19"/>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75942" y="753228"/>
            <a:ext cx="7471245" cy="1080938"/>
          </a:xfrm>
        </p:spPr>
        <p:txBody>
          <a:bodyPr anchor="ctr">
            <a:normAutofit/>
          </a:bodyPr>
          <a:lstStyle>
            <a:lvl1pPr>
              <a:defRPr sz="360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3803536" y="2336874"/>
            <a:ext cx="4243652"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575942" y="2336875"/>
            <a:ext cx="3031694"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764019D7-0BE1-4020-A917-164EF758A4EE}" type="datetimeFigureOut">
              <a:rPr lang="ru-RU" smtClean="0"/>
              <a:pPr/>
              <a:t>05.04.2022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FCF68B1-6DE5-4D74-AE81-ABE33891322D}" type="slidenum">
              <a:rPr lang="ru-RU" smtClean="0"/>
              <a:pPr/>
              <a:t>‹#›</a:t>
            </a:fld>
            <a:endParaRPr lang="ru-RU"/>
          </a:p>
        </p:txBody>
      </p:sp>
    </p:spTree>
    <p:extLst>
      <p:ext uri="{BB962C8B-B14F-4D97-AF65-F5344CB8AC3E}">
        <p14:creationId xmlns="" xmlns:p14="http://schemas.microsoft.com/office/powerpoint/2010/main" val="33293188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7" name="Picture 3" descr="C:\Users\James\Desktop\msft\Berlin\build Assets\hashOverlaySD-FullResolve.png"/>
          <p:cNvPicPr>
            <a:picLocks noChangeAspect="1" noChangeArrowheads="1"/>
          </p:cNvPicPr>
          <p:nvPr/>
        </p:nvPicPr>
        <p:blipFill>
          <a:blip r:embed="rId19">
            <a:alphaModFix amt="10000"/>
            <a:extLst>
              <a:ext uri="{28A0092B-C50C-407E-A947-70E740481C1C}">
                <a14:useLocalDpi xmlns="" xmlns:a14="http://schemas.microsoft.com/office/drawing/2010/main" val="0"/>
              </a:ext>
            </a:extLst>
          </a:blip>
          <a:srcRect/>
          <a:stretch>
            <a:fillRect/>
          </a:stretch>
        </p:blipFill>
        <p:spPr bwMode="auto">
          <a:xfrm>
            <a:off x="0" y="1"/>
            <a:ext cx="9906000" cy="6858000"/>
          </a:xfrm>
          <a:prstGeom prst="rect">
            <a:avLst/>
          </a:prstGeom>
          <a:extLst>
            <a:ext uri="{909E8E84-426E-40dd-AFC4-6F175D3DCCD1}">
              <a14:hiddenFill xmlns:a14="http://schemas.microsoft.com/office/drawing/2010/main" xmlns="">
                <a:solidFill>
                  <a:srgbClr val="FFFFFF"/>
                </a:solidFill>
              </a14:hiddenFill>
            </a:ext>
          </a:extLst>
        </p:spPr>
      </p:pic>
      <p:sp>
        <p:nvSpPr>
          <p:cNvPr id="2" name="Title Placeholder 1"/>
          <p:cNvSpPr>
            <a:spLocks noGrp="1"/>
          </p:cNvSpPr>
          <p:nvPr>
            <p:ph type="title"/>
          </p:nvPr>
        </p:nvSpPr>
        <p:spPr>
          <a:xfrm>
            <a:off x="575942" y="753228"/>
            <a:ext cx="7471245" cy="1080938"/>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577851" y="2336873"/>
            <a:ext cx="7461338" cy="3599316"/>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5815204" y="5936189"/>
            <a:ext cx="222885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764019D7-0BE1-4020-A917-164EF758A4EE}" type="datetimeFigureOut">
              <a:rPr lang="ru-RU" smtClean="0"/>
              <a:pPr/>
              <a:t>05.04.2022</a:t>
            </a:fld>
            <a:endParaRPr lang="ru-RU"/>
          </a:p>
        </p:txBody>
      </p:sp>
      <p:sp>
        <p:nvSpPr>
          <p:cNvPr id="5" name="Footer Placeholder 4"/>
          <p:cNvSpPr>
            <a:spLocks noGrp="1"/>
          </p:cNvSpPr>
          <p:nvPr>
            <p:ph type="ftr" sz="quarter" idx="3"/>
          </p:nvPr>
        </p:nvSpPr>
        <p:spPr>
          <a:xfrm>
            <a:off x="577851" y="5936190"/>
            <a:ext cx="5237562"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8502650" y="753229"/>
            <a:ext cx="1254147"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BFCF68B1-6DE5-4D74-AE81-ABE33891322D}" type="slidenum">
              <a:rPr lang="ru-RU" smtClean="0"/>
              <a:pPr/>
              <a:t>‹#›</a:t>
            </a:fld>
            <a:endParaRPr lang="ru-RU"/>
          </a:p>
        </p:txBody>
      </p:sp>
    </p:spTree>
    <p:extLst>
      <p:ext uri="{BB962C8B-B14F-4D97-AF65-F5344CB8AC3E}">
        <p14:creationId xmlns="" xmlns:p14="http://schemas.microsoft.com/office/powerpoint/2010/main" val="3658862958"/>
      </p:ext>
    </p:extLst>
  </p:cSld>
  <p:clrMap bg1="dk1" tx1="lt1" bg2="dk2" tx2="lt2" accent1="accent1" accent2="accent2" accent3="accent3" accent4="accent4" accent5="accent5" accent6="accent6" hlink="hlink" folHlink="folHlink"/>
  <p:sldLayoutIdLst>
    <p:sldLayoutId id="2147483779" r:id="rId1"/>
    <p:sldLayoutId id="2147483780" r:id="rId2"/>
    <p:sldLayoutId id="2147483781" r:id="rId3"/>
    <p:sldLayoutId id="2147483782" r:id="rId4"/>
    <p:sldLayoutId id="2147483783" r:id="rId5"/>
    <p:sldLayoutId id="2147483784" r:id="rId6"/>
    <p:sldLayoutId id="2147483785" r:id="rId7"/>
    <p:sldLayoutId id="2147483786" r:id="rId8"/>
    <p:sldLayoutId id="2147483787" r:id="rId9"/>
    <p:sldLayoutId id="2147483788" r:id="rId10"/>
    <p:sldLayoutId id="2147483789" r:id="rId11"/>
    <p:sldLayoutId id="2147483790" r:id="rId12"/>
    <p:sldLayoutId id="2147483791" r:id="rId13"/>
    <p:sldLayoutId id="2147483792" r:id="rId14"/>
    <p:sldLayoutId id="2147483793" r:id="rId15"/>
    <p:sldLayoutId id="2147483794" r:id="rId16"/>
    <p:sldLayoutId id="2147483795"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7" Type="http://schemas.microsoft.com/office/2007/relationships/diagramDrawing" Target="../diagrams/drawing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bg2">
                <a:tint val="96000"/>
                <a:shade val="100000"/>
                <a:hueMod val="270000"/>
                <a:satMod val="200000"/>
                <a:lumMod val="128000"/>
              </a:schemeClr>
            </a:gs>
            <a:gs pos="29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p:nvSpPr>
          <p:cNvPr id="6" name="TextBox 5"/>
          <p:cNvSpPr txBox="1"/>
          <p:nvPr/>
        </p:nvSpPr>
        <p:spPr>
          <a:xfrm>
            <a:off x="904459" y="1767920"/>
            <a:ext cx="8745977" cy="1754326"/>
          </a:xfrm>
          <a:prstGeom prst="rect">
            <a:avLst/>
          </a:prstGeom>
          <a:noFill/>
        </p:spPr>
        <p:txBody>
          <a:bodyPr wrap="square" rtlCol="0" anchor="ctr">
            <a:spAutoFit/>
          </a:bodyPr>
          <a:lstStyle/>
          <a:p>
            <a:pPr algn="ctr">
              <a:lnSpc>
                <a:spcPct val="90000"/>
              </a:lnSpc>
            </a:pPr>
            <a:r>
              <a:rPr lang="ru-RU" sz="4000" b="1" dirty="0" smtClean="0"/>
              <a:t>ЛИНГВОКУЛЬТУРНАЯ АДАПТАЦИЯ КАК СРЕДСТВО ПРЕОДОЛЕНИЯ   ЛАКУНАРНОСТИ ПРИ ПЕРЕВОДЕ</a:t>
            </a:r>
            <a:endParaRPr lang="ru-RU" sz="4000" baseline="30000" dirty="0">
              <a:latin typeface="Times New Roman" panose="02020603050405020304" pitchFamily="18" charset="0"/>
              <a:cs typeface="Times New Roman" panose="02020603050405020304" pitchFamily="18" charset="0"/>
            </a:endParaRPr>
          </a:p>
        </p:txBody>
      </p:sp>
      <p:sp>
        <p:nvSpPr>
          <p:cNvPr id="11" name="TextBox 10"/>
          <p:cNvSpPr txBox="1"/>
          <p:nvPr/>
        </p:nvSpPr>
        <p:spPr>
          <a:xfrm>
            <a:off x="163356" y="4907241"/>
            <a:ext cx="6664825" cy="2677656"/>
          </a:xfrm>
          <a:prstGeom prst="rect">
            <a:avLst/>
          </a:prstGeom>
          <a:noFill/>
        </p:spPr>
        <p:txBody>
          <a:bodyPr wrap="square" rtlCol="0" anchor="ctr">
            <a:spAutoFit/>
          </a:bodyPr>
          <a:lstStyle/>
          <a:p>
            <a:pPr algn="just"/>
            <a:r>
              <a:rPr lang="ru-RU" sz="1400" b="1" i="1" dirty="0" smtClean="0"/>
              <a:t>О. Г. Скидан</a:t>
            </a:r>
            <a:r>
              <a:rPr lang="ru-RU" sz="1400" b="1" i="1" baseline="30000" dirty="0" smtClean="0"/>
              <a:t>1</a:t>
            </a:r>
            <a:r>
              <a:rPr lang="ru-RU" sz="1400" b="1" i="1" dirty="0" smtClean="0"/>
              <a:t>, Е. Е. Попова</a:t>
            </a:r>
            <a:r>
              <a:rPr lang="ru-RU" sz="1400" b="1" i="1" baseline="30000" dirty="0" smtClean="0"/>
              <a:t>2</a:t>
            </a:r>
            <a:r>
              <a:rPr lang="ru-RU" sz="1400" b="1" i="1" dirty="0" smtClean="0"/>
              <a:t>,</a:t>
            </a:r>
            <a:endParaRPr lang="ru-RU" sz="1400" dirty="0" smtClean="0"/>
          </a:p>
          <a:p>
            <a:pPr algn="just"/>
            <a:r>
              <a:rPr lang="ru-RU" sz="1400" i="1" baseline="30000" dirty="0" smtClean="0"/>
              <a:t>1</a:t>
            </a:r>
            <a:r>
              <a:rPr lang="ru-RU" sz="1400" i="1" dirty="0" smtClean="0"/>
              <a:t>кандидат филологических наук, доцент кафедры «Теория и практика перевода», Институт общественных наук и международных отношений, ФГАОУ ВО «Севастопольский государственный университет», Севастополь</a:t>
            </a:r>
            <a:endParaRPr lang="ru-RU" sz="1400" dirty="0" smtClean="0"/>
          </a:p>
          <a:p>
            <a:pPr algn="just"/>
            <a:r>
              <a:rPr lang="ru-RU" sz="1400" i="1" baseline="30000" dirty="0" smtClean="0"/>
              <a:t>2</a:t>
            </a:r>
            <a:r>
              <a:rPr lang="ru-RU" sz="1400" i="1" dirty="0" smtClean="0"/>
              <a:t>выпускница кафедры «Теория и практика перевода», Институт общественных наук и международных отношений, ФГАОУ ВО «Севастопольский государственный университет», Севастополь</a:t>
            </a:r>
            <a:endParaRPr lang="ru-RU" sz="1400" dirty="0" smtClean="0"/>
          </a:p>
          <a:p>
            <a:endParaRPr lang="ru-RU" sz="2400" dirty="0" smtClean="0">
              <a:latin typeface="Times New Roman" panose="02020603050405020304" pitchFamily="18" charset="0"/>
              <a:cs typeface="Times New Roman" panose="02020603050405020304" pitchFamily="18" charset="0"/>
            </a:endParaRPr>
          </a:p>
          <a:p>
            <a:endParaRPr lang="ru-RU" sz="2400" baseline="30000" dirty="0" smtClean="0">
              <a:latin typeface="Myriad Pro Light" panose="020B0403030403020204" pitchFamily="34" charset="0"/>
            </a:endParaRPr>
          </a:p>
          <a:p>
            <a:endParaRPr lang="ru-RU" sz="2400" baseline="30000" dirty="0">
              <a:latin typeface="Myriad Pro Light" panose="020B0403030403020204" pitchFamily="34" charset="0"/>
            </a:endParaRPr>
          </a:p>
        </p:txBody>
      </p:sp>
      <p:pic>
        <p:nvPicPr>
          <p:cNvPr id="12" name="Рисунок 11"/>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3768048" y="660440"/>
            <a:ext cx="2119130" cy="582802"/>
          </a:xfrm>
          <a:prstGeom prst="rect">
            <a:avLst/>
          </a:prstGeom>
        </p:spPr>
      </p:pic>
    </p:spTree>
    <p:extLst>
      <p:ext uri="{BB962C8B-B14F-4D97-AF65-F5344CB8AC3E}">
        <p14:creationId xmlns="" xmlns:p14="http://schemas.microsoft.com/office/powerpoint/2010/main" val="37204493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extLst>
              <p:ext uri="{D42A27DB-BD31-4B8C-83A1-F6EECF244321}">
                <p14:modId xmlns="" xmlns:p14="http://schemas.microsoft.com/office/powerpoint/2010/main" val="1361472312"/>
              </p:ext>
            </p:extLst>
          </p:nvPr>
        </p:nvGraphicFramePr>
        <p:xfrm>
          <a:off x="79513" y="700891"/>
          <a:ext cx="9650895" cy="5948680"/>
        </p:xfrm>
        <a:graphic>
          <a:graphicData uri="http://schemas.openxmlformats.org/drawingml/2006/table">
            <a:tbl>
              <a:tblPr firstRow="1" bandRow="1">
                <a:tableStyleId>{5C22544A-7EE6-4342-B048-85BDC9FD1C3A}</a:tableStyleId>
              </a:tblPr>
              <a:tblGrid>
                <a:gridCol w="1818861"/>
                <a:gridCol w="7832034"/>
              </a:tblGrid>
              <a:tr h="370840">
                <a:tc>
                  <a:txBody>
                    <a:bodyPr/>
                    <a:lstStyle/>
                    <a:p>
                      <a:pPr algn="l"/>
                      <a:r>
                        <a:rPr lang="ru-RU" dirty="0" smtClean="0">
                          <a:solidFill>
                            <a:schemeClr val="bg1"/>
                          </a:solidFill>
                          <a:latin typeface="Times New Roman" panose="02020603050405020304" pitchFamily="18" charset="0"/>
                          <a:cs typeface="Times New Roman" panose="02020603050405020304" pitchFamily="18" charset="0"/>
                        </a:rPr>
                        <a:t>Причины</a:t>
                      </a:r>
                      <a:endParaRPr lang="ru-RU" dirty="0">
                        <a:solidFill>
                          <a:schemeClr val="bg1"/>
                        </a:solidFill>
                        <a:latin typeface="Times New Roman" panose="02020603050405020304" pitchFamily="18" charset="0"/>
                        <a:cs typeface="Times New Roman" panose="02020603050405020304" pitchFamily="18" charset="0"/>
                      </a:endParaRPr>
                    </a:p>
                  </a:txBody>
                  <a:tcPr/>
                </a:tc>
                <a:tc>
                  <a:txBody>
                    <a:bodyPr/>
                    <a:lstStyle/>
                    <a:p>
                      <a:pPr algn="ctr"/>
                      <a:r>
                        <a:rPr lang="ru-RU" dirty="0" smtClean="0">
                          <a:solidFill>
                            <a:schemeClr val="bg1"/>
                          </a:solidFill>
                          <a:latin typeface="Times New Roman" panose="02020603050405020304" pitchFamily="18" charset="0"/>
                          <a:cs typeface="Times New Roman" panose="02020603050405020304" pitchFamily="18" charset="0"/>
                        </a:rPr>
                        <a:t>Примеры</a:t>
                      </a:r>
                      <a:endParaRPr lang="ru-RU" dirty="0">
                        <a:solidFill>
                          <a:schemeClr val="bg1"/>
                        </a:solidFill>
                        <a:latin typeface="Times New Roman" panose="02020603050405020304" pitchFamily="18" charset="0"/>
                        <a:cs typeface="Times New Roman" panose="02020603050405020304" pitchFamily="18" charset="0"/>
                      </a:endParaRPr>
                    </a:p>
                  </a:txBody>
                  <a:tcPr/>
                </a:tc>
              </a:tr>
              <a:tr h="370840">
                <a:tc rowSpan="2">
                  <a:txBody>
                    <a:bodyPr/>
                    <a:lstStyle/>
                    <a:p>
                      <a:r>
                        <a:rPr lang="ru-RU" dirty="0" smtClean="0">
                          <a:latin typeface="Times New Roman" panose="02020603050405020304" pitchFamily="18" charset="0"/>
                          <a:cs typeface="Times New Roman" panose="02020603050405020304" pitchFamily="18" charset="0"/>
                        </a:rPr>
                        <a:t>Адаптация </a:t>
                      </a:r>
                      <a:r>
                        <a:rPr lang="ru-RU" dirty="0" err="1" smtClean="0">
                          <a:latin typeface="Times New Roman" panose="02020603050405020304" pitchFamily="18" charset="0"/>
                          <a:cs typeface="Times New Roman" panose="02020603050405020304" pitchFamily="18" charset="0"/>
                        </a:rPr>
                        <a:t>терминосферы</a:t>
                      </a:r>
                      <a:r>
                        <a:rPr lang="ru-RU" dirty="0" smtClean="0">
                          <a:latin typeface="Times New Roman" panose="02020603050405020304" pitchFamily="18" charset="0"/>
                          <a:cs typeface="Times New Roman" panose="02020603050405020304" pitchFamily="18" charset="0"/>
                        </a:rPr>
                        <a:t> культуры</a:t>
                      </a:r>
                      <a:r>
                        <a:rPr lang="ru-RU" baseline="0" dirty="0" smtClean="0">
                          <a:latin typeface="Times New Roman" panose="02020603050405020304" pitchFamily="18" charset="0"/>
                          <a:cs typeface="Times New Roman" panose="02020603050405020304" pitchFamily="18" charset="0"/>
                        </a:rPr>
                        <a:t>-донора под </a:t>
                      </a:r>
                      <a:r>
                        <a:rPr lang="ru-RU" baseline="0" dirty="0" err="1" smtClean="0">
                          <a:latin typeface="Times New Roman" panose="02020603050405020304" pitchFamily="18" charset="0"/>
                          <a:cs typeface="Times New Roman" panose="02020603050405020304" pitchFamily="18" charset="0"/>
                        </a:rPr>
                        <a:t>терминосферу</a:t>
                      </a:r>
                      <a:r>
                        <a:rPr lang="ru-RU" baseline="0" dirty="0" smtClean="0">
                          <a:latin typeface="Times New Roman" panose="02020603050405020304" pitchFamily="18" charset="0"/>
                          <a:cs typeface="Times New Roman" panose="02020603050405020304" pitchFamily="18" charset="0"/>
                        </a:rPr>
                        <a:t> культуры-рецептора</a:t>
                      </a:r>
                      <a:endParaRPr lang="ru-RU" dirty="0">
                        <a:latin typeface="Times New Roman" panose="02020603050405020304" pitchFamily="18" charset="0"/>
                        <a:cs typeface="Times New Roman" panose="02020603050405020304" pitchFamily="18" charset="0"/>
                      </a:endParaRPr>
                    </a:p>
                  </a:txBody>
                  <a:tcPr/>
                </a:tc>
                <a:tc>
                  <a:txBody>
                    <a:bodyPr/>
                    <a:lstStyle/>
                    <a:p>
                      <a:r>
                        <a:rPr lang="en-US" i="1" dirty="0" smtClean="0">
                          <a:latin typeface="Times New Roman" panose="02020603050405020304" pitchFamily="18" charset="0"/>
                          <a:cs typeface="Times New Roman" panose="02020603050405020304" pitchFamily="18" charset="0"/>
                        </a:rPr>
                        <a:t>serving ten years – </a:t>
                      </a:r>
                      <a:r>
                        <a:rPr lang="ru-RU" i="1" dirty="0" smtClean="0">
                          <a:latin typeface="Times New Roman" panose="02020603050405020304" pitchFamily="18" charset="0"/>
                          <a:cs typeface="Times New Roman" panose="02020603050405020304" pitchFamily="18" charset="0"/>
                        </a:rPr>
                        <a:t>впаяли десять лет; </a:t>
                      </a:r>
                      <a:r>
                        <a:rPr lang="en-US" i="1" dirty="0" smtClean="0">
                          <a:latin typeface="Times New Roman" panose="02020603050405020304" pitchFamily="18" charset="0"/>
                          <a:cs typeface="Times New Roman" panose="02020603050405020304" pitchFamily="18" charset="0"/>
                        </a:rPr>
                        <a:t>the chances are fifty-fifty – </a:t>
                      </a:r>
                      <a:r>
                        <a:rPr lang="ru-RU" i="1" dirty="0" smtClean="0">
                          <a:latin typeface="Times New Roman" panose="02020603050405020304" pitchFamily="18" charset="0"/>
                          <a:cs typeface="Times New Roman" panose="02020603050405020304" pitchFamily="18" charset="0"/>
                        </a:rPr>
                        <a:t>короче, фифти-фифти</a:t>
                      </a:r>
                      <a:r>
                        <a:rPr lang="en-US" i="1" dirty="0" smtClean="0">
                          <a:latin typeface="Times New Roman" panose="02020603050405020304" pitchFamily="18" charset="0"/>
                          <a:cs typeface="Times New Roman" panose="02020603050405020304" pitchFamily="18" charset="0"/>
                        </a:rPr>
                        <a:t> [63;65].</a:t>
                      </a:r>
                      <a:endParaRPr lang="ru-RU" i="1" dirty="0">
                        <a:latin typeface="Times New Roman" panose="02020603050405020304" pitchFamily="18" charset="0"/>
                        <a:cs typeface="Times New Roman" panose="02020603050405020304" pitchFamily="18" charset="0"/>
                      </a:endParaRPr>
                    </a:p>
                  </a:txBody>
                  <a:tcPr/>
                </a:tc>
              </a:tr>
              <a:tr h="370840">
                <a:tc vMerge="1">
                  <a:txBody>
                    <a:bodyPr/>
                    <a:lstStyle/>
                    <a:p>
                      <a:endParaRPr lang="ru-RU" dirty="0"/>
                    </a:p>
                  </a:txBody>
                  <a:tcPr/>
                </a:tc>
                <a:tc>
                  <a:txBody>
                    <a:bodyPr/>
                    <a:lstStyle/>
                    <a:p>
                      <a:r>
                        <a:rPr lang="en-US" i="1" dirty="0" smtClean="0">
                          <a:latin typeface="Times New Roman" panose="02020603050405020304" pitchFamily="18" charset="0"/>
                          <a:cs typeface="Times New Roman" panose="02020603050405020304" pitchFamily="18" charset="0"/>
                        </a:rPr>
                        <a:t>But they’ll </a:t>
                      </a:r>
                      <a:r>
                        <a:rPr lang="en-US" b="1" i="1" dirty="0" smtClean="0">
                          <a:latin typeface="Times New Roman" panose="02020603050405020304" pitchFamily="18" charset="0"/>
                          <a:cs typeface="Times New Roman" panose="02020603050405020304" pitchFamily="18" charset="0"/>
                        </a:rPr>
                        <a:t>hear</a:t>
                      </a:r>
                      <a:r>
                        <a:rPr lang="en-US" i="1" dirty="0" smtClean="0">
                          <a:latin typeface="Times New Roman" panose="02020603050405020304" pitchFamily="18" charset="0"/>
                          <a:cs typeface="Times New Roman" panose="02020603050405020304" pitchFamily="18" charset="0"/>
                        </a:rPr>
                        <a:t> </a:t>
                      </a:r>
                      <a:r>
                        <a:rPr lang="en-US" b="1" i="1" dirty="0" smtClean="0">
                          <a:latin typeface="Times New Roman" panose="02020603050405020304" pitchFamily="18" charset="0"/>
                          <a:cs typeface="Times New Roman" panose="02020603050405020304" pitchFamily="18" charset="0"/>
                        </a:rPr>
                        <a:t>the thing</a:t>
                      </a:r>
                      <a:r>
                        <a:rPr lang="en-US" i="1" dirty="0" smtClean="0">
                          <a:latin typeface="Times New Roman" panose="02020603050405020304" pitchFamily="18" charset="0"/>
                          <a:cs typeface="Times New Roman" panose="02020603050405020304" pitchFamily="18" charset="0"/>
                        </a:rPr>
                        <a:t>. I can hear them </a:t>
                      </a:r>
                      <a:r>
                        <a:rPr lang="en-US" i="1" dirty="0" err="1" smtClean="0">
                          <a:latin typeface="Times New Roman" panose="02020603050405020304" pitchFamily="18" charset="0"/>
                          <a:cs typeface="Times New Roman" panose="02020603050405020304" pitchFamily="18" charset="0"/>
                        </a:rPr>
                        <a:t>talkin</a:t>
                      </a:r>
                      <a:r>
                        <a:rPr lang="en-US" i="1" dirty="0" smtClean="0">
                          <a:latin typeface="Times New Roman" panose="02020603050405020304" pitchFamily="18" charset="0"/>
                          <a:cs typeface="Times New Roman" panose="02020603050405020304" pitchFamily="18" charset="0"/>
                        </a:rPr>
                        <a:t>’ on the </a:t>
                      </a:r>
                      <a:r>
                        <a:rPr lang="en-US" b="1" i="1" dirty="0" smtClean="0">
                          <a:latin typeface="Times New Roman" panose="02020603050405020304" pitchFamily="18" charset="0"/>
                          <a:cs typeface="Times New Roman" panose="02020603050405020304" pitchFamily="18" charset="0"/>
                        </a:rPr>
                        <a:t>fuckin’ telephone</a:t>
                      </a:r>
                      <a:r>
                        <a:rPr lang="en-US" i="1" dirty="0" smtClean="0">
                          <a:latin typeface="Times New Roman" panose="02020603050405020304" pitchFamily="18" charset="0"/>
                          <a:cs typeface="Times New Roman" panose="02020603050405020304" pitchFamily="18" charset="0"/>
                        </a:rPr>
                        <a:t>. If we drag the saw up here, and fire it up, it’ll sound like </a:t>
                      </a:r>
                      <a:r>
                        <a:rPr lang="en-US" b="1" i="1" dirty="0" smtClean="0">
                          <a:latin typeface="Times New Roman" panose="02020603050405020304" pitchFamily="18" charset="0"/>
                          <a:cs typeface="Times New Roman" panose="02020603050405020304" pitchFamily="18" charset="0"/>
                        </a:rPr>
                        <a:t>a fuckin’ chopper </a:t>
                      </a:r>
                      <a:r>
                        <a:rPr lang="en-US" i="1" dirty="0" smtClean="0">
                          <a:latin typeface="Times New Roman" panose="02020603050405020304" pitchFamily="18" charset="0"/>
                          <a:cs typeface="Times New Roman" panose="02020603050405020304" pitchFamily="18" charset="0"/>
                        </a:rPr>
                        <a:t>[65, p. 174].</a:t>
                      </a:r>
                    </a:p>
                    <a:p>
                      <a:r>
                        <a:rPr lang="en-US" i="1" dirty="0" smtClean="0">
                          <a:latin typeface="Times New Roman" panose="02020603050405020304" pitchFamily="18" charset="0"/>
                          <a:cs typeface="Times New Roman" panose="02020603050405020304" pitchFamily="18" charset="0"/>
                        </a:rPr>
                        <a:t>– </a:t>
                      </a:r>
                      <a:r>
                        <a:rPr lang="ru-RU" i="1" dirty="0" smtClean="0">
                          <a:latin typeface="Times New Roman" panose="02020603050405020304" pitchFamily="18" charset="0"/>
                          <a:cs typeface="Times New Roman" panose="02020603050405020304" pitchFamily="18" charset="0"/>
                        </a:rPr>
                        <a:t>Но ведь </a:t>
                      </a:r>
                      <a:r>
                        <a:rPr lang="ru-RU" b="1" i="1" dirty="0" smtClean="0">
                          <a:latin typeface="Times New Roman" panose="02020603050405020304" pitchFamily="18" charset="0"/>
                          <a:cs typeface="Times New Roman" panose="02020603050405020304" pitchFamily="18" charset="0"/>
                        </a:rPr>
                        <a:t>нас будет слышно</a:t>
                      </a:r>
                      <a:r>
                        <a:rPr lang="ru-RU" i="1" dirty="0" smtClean="0">
                          <a:latin typeface="Times New Roman" panose="02020603050405020304" pitchFamily="18" charset="0"/>
                          <a:cs typeface="Times New Roman" panose="02020603050405020304" pitchFamily="18" charset="0"/>
                        </a:rPr>
                        <a:t>! Во время работы я даже слышу, как они говорят по своему </a:t>
                      </a:r>
                      <a:r>
                        <a:rPr lang="ru-RU" b="1" i="1" dirty="0" smtClean="0">
                          <a:latin typeface="Times New Roman" panose="02020603050405020304" pitchFamily="18" charset="0"/>
                          <a:cs typeface="Times New Roman" panose="02020603050405020304" pitchFamily="18" charset="0"/>
                        </a:rPr>
                        <a:t>долбаному телефону.</a:t>
                      </a:r>
                      <a:r>
                        <a:rPr lang="ru-RU" i="1" dirty="0" smtClean="0">
                          <a:latin typeface="Times New Roman" panose="02020603050405020304" pitchFamily="18" charset="0"/>
                          <a:cs typeface="Times New Roman" panose="02020603050405020304" pitchFamily="18" charset="0"/>
                        </a:rPr>
                        <a:t> Когда мы включим здесь пилу, будет такой гром, будто </a:t>
                      </a:r>
                      <a:r>
                        <a:rPr lang="ru-RU" b="1" i="1" dirty="0" smtClean="0">
                          <a:latin typeface="Times New Roman" panose="02020603050405020304" pitchFamily="18" charset="0"/>
                          <a:cs typeface="Times New Roman" panose="02020603050405020304" pitchFamily="18" charset="0"/>
                        </a:rPr>
                        <a:t>вертолет</a:t>
                      </a:r>
                      <a:r>
                        <a:rPr lang="ru-RU" i="1" dirty="0" smtClean="0">
                          <a:latin typeface="Times New Roman" panose="02020603050405020304" pitchFamily="18" charset="0"/>
                          <a:cs typeface="Times New Roman" panose="02020603050405020304" pitchFamily="18" charset="0"/>
                        </a:rPr>
                        <a:t> сел на крышу[63, с. 202].</a:t>
                      </a:r>
                    </a:p>
                  </a:txBody>
                  <a:tcPr/>
                </a:tc>
              </a:tr>
              <a:tr h="370840">
                <a:tc>
                  <a:txBody>
                    <a:bodyPr/>
                    <a:lstStyle/>
                    <a:p>
                      <a:r>
                        <a:rPr lang="ru-RU" dirty="0" smtClean="0">
                          <a:latin typeface="Times New Roman" panose="02020603050405020304" pitchFamily="18" charset="0"/>
                          <a:cs typeface="Times New Roman" panose="02020603050405020304" pitchFamily="18" charset="0"/>
                        </a:rPr>
                        <a:t>Изменение</a:t>
                      </a:r>
                      <a:r>
                        <a:rPr lang="ru-RU" baseline="0" dirty="0" smtClean="0">
                          <a:latin typeface="Times New Roman" panose="02020603050405020304" pitchFamily="18" charset="0"/>
                          <a:cs typeface="Times New Roman" panose="02020603050405020304" pitchFamily="18" charset="0"/>
                        </a:rPr>
                        <a:t> времени  – </a:t>
                      </a:r>
                      <a:r>
                        <a:rPr lang="en-US" baseline="0" dirty="0" smtClean="0">
                          <a:latin typeface="Times New Roman" panose="02020603050405020304" pitchFamily="18" charset="0"/>
                          <a:cs typeface="Times New Roman" panose="02020603050405020304" pitchFamily="18" charset="0"/>
                        </a:rPr>
                        <a:t>&gt; </a:t>
                      </a:r>
                      <a:r>
                        <a:rPr lang="ru-RU" baseline="0" dirty="0" smtClean="0">
                          <a:latin typeface="Times New Roman" panose="02020603050405020304" pitchFamily="18" charset="0"/>
                          <a:cs typeface="Times New Roman" panose="02020603050405020304" pitchFamily="18" charset="0"/>
                        </a:rPr>
                        <a:t>переосмысление глубинных структур</a:t>
                      </a:r>
                      <a:r>
                        <a:rPr lang="en-US" baseline="0" dirty="0" smtClean="0">
                          <a:latin typeface="Times New Roman" panose="02020603050405020304" pitchFamily="18" charset="0"/>
                          <a:cs typeface="Times New Roman" panose="02020603050405020304" pitchFamily="18" charset="0"/>
                        </a:rPr>
                        <a:t> </a:t>
                      </a:r>
                      <a:r>
                        <a:rPr lang="ru-RU" baseline="0" dirty="0" smtClean="0">
                          <a:latin typeface="Times New Roman" panose="02020603050405020304" pitchFamily="18" charset="0"/>
                          <a:cs typeface="Times New Roman" panose="02020603050405020304" pitchFamily="18" charset="0"/>
                        </a:rPr>
                        <a:t> </a:t>
                      </a:r>
                      <a:endParaRPr lang="ru-RU" dirty="0">
                        <a:latin typeface="Times New Roman" panose="02020603050405020304" pitchFamily="18" charset="0"/>
                        <a:cs typeface="Times New Roman" panose="02020603050405020304" pitchFamily="18" charset="0"/>
                      </a:endParaRPr>
                    </a:p>
                  </a:txBody>
                  <a:tcPr/>
                </a:tc>
                <a:tc>
                  <a:txBody>
                    <a:bodyPr/>
                    <a:lstStyle/>
                    <a:p>
                      <a:r>
                        <a:rPr lang="en-US" i="1" dirty="0" smtClean="0">
                          <a:latin typeface="Times New Roman" panose="02020603050405020304" pitchFamily="18" charset="0"/>
                          <a:cs typeface="Times New Roman" panose="02020603050405020304" pitchFamily="18" charset="0"/>
                        </a:rPr>
                        <a:t>In the beginning we </a:t>
                      </a:r>
                      <a:r>
                        <a:rPr lang="en-US" b="1" i="1" dirty="0" smtClean="0">
                          <a:latin typeface="Times New Roman" panose="02020603050405020304" pitchFamily="18" charset="0"/>
                          <a:cs typeface="Times New Roman" panose="02020603050405020304" pitchFamily="18" charset="0"/>
                        </a:rPr>
                        <a:t>feared</a:t>
                      </a:r>
                      <a:r>
                        <a:rPr lang="en-US" i="1" dirty="0" smtClean="0">
                          <a:latin typeface="Times New Roman" panose="02020603050405020304" pitchFamily="18" charset="0"/>
                          <a:cs typeface="Times New Roman" panose="02020603050405020304" pitchFamily="18" charset="0"/>
                        </a:rPr>
                        <a:t> everything – animals, the weather, the trees, the night sky – everything except each other. Now we fear each other and almost nothing else [65, p. 92].</a:t>
                      </a:r>
                    </a:p>
                    <a:p>
                      <a:r>
                        <a:rPr lang="ru-RU" i="1" dirty="0" smtClean="0">
                          <a:latin typeface="Times New Roman" panose="02020603050405020304" pitchFamily="18" charset="0"/>
                          <a:cs typeface="Times New Roman" panose="02020603050405020304" pitchFamily="18" charset="0"/>
                        </a:rPr>
                        <a:t>Сначала мы </a:t>
                      </a:r>
                      <a:r>
                        <a:rPr lang="ru-RU" b="1" i="1" dirty="0" smtClean="0">
                          <a:latin typeface="Times New Roman" panose="02020603050405020304" pitchFamily="18" charset="0"/>
                          <a:cs typeface="Times New Roman" panose="02020603050405020304" pitchFamily="18" charset="0"/>
                        </a:rPr>
                        <a:t>боимся</a:t>
                      </a:r>
                      <a:r>
                        <a:rPr lang="ru-RU" i="1" dirty="0" smtClean="0">
                          <a:latin typeface="Times New Roman" panose="02020603050405020304" pitchFamily="18" charset="0"/>
                          <a:cs typeface="Times New Roman" panose="02020603050405020304" pitchFamily="18" charset="0"/>
                        </a:rPr>
                        <a:t> всего вокруг – животных, погоды, деревьев, ночного неба – всего, кроме других людей. А потом, наоборот, мы боимся других и почти ничего больше</a:t>
                      </a:r>
                      <a:r>
                        <a:rPr lang="en-US" i="1" dirty="0" smtClean="0">
                          <a:latin typeface="Times New Roman" panose="02020603050405020304" pitchFamily="18" charset="0"/>
                          <a:cs typeface="Times New Roman" panose="02020603050405020304" pitchFamily="18" charset="0"/>
                        </a:rPr>
                        <a:t> [63, c.114]</a:t>
                      </a:r>
                      <a:r>
                        <a:rPr lang="ru-RU" i="1" dirty="0" smtClean="0">
                          <a:latin typeface="Times New Roman" panose="02020603050405020304" pitchFamily="18" charset="0"/>
                          <a:cs typeface="Times New Roman" panose="02020603050405020304" pitchFamily="18" charset="0"/>
                        </a:rPr>
                        <a:t>.</a:t>
                      </a:r>
                    </a:p>
                  </a:txBody>
                  <a:tcPr/>
                </a:tc>
              </a:tr>
              <a:tr h="370840">
                <a:tc>
                  <a:txBody>
                    <a:bodyPr/>
                    <a:lstStyle/>
                    <a:p>
                      <a:r>
                        <a:rPr lang="ru-RU" dirty="0" smtClean="0">
                          <a:latin typeface="Times New Roman" panose="02020603050405020304" pitchFamily="18" charset="0"/>
                          <a:cs typeface="Times New Roman" panose="02020603050405020304" pitchFamily="18" charset="0"/>
                        </a:rPr>
                        <a:t>Лексическая замена и опущение – &gt; изменение коннотативной составляющей</a:t>
                      </a:r>
                      <a:endParaRPr lang="ru-RU" dirty="0">
                        <a:latin typeface="Times New Roman" panose="02020603050405020304" pitchFamily="18" charset="0"/>
                        <a:cs typeface="Times New Roman" panose="02020603050405020304" pitchFamily="18" charset="0"/>
                      </a:endParaRPr>
                    </a:p>
                  </a:txBody>
                  <a:tcPr/>
                </a:tc>
                <a:tc>
                  <a:txBody>
                    <a:bodyPr/>
                    <a:lstStyle/>
                    <a:p>
                      <a:r>
                        <a:rPr lang="ru-RU" i="1" dirty="0" smtClean="0">
                          <a:latin typeface="Times New Roman" panose="02020603050405020304" pitchFamily="18" charset="0"/>
                          <a:cs typeface="Times New Roman" panose="02020603050405020304" pitchFamily="18" charset="0"/>
                        </a:rPr>
                        <a:t>…</a:t>
                      </a:r>
                      <a:r>
                        <a:rPr lang="en-US" i="1" dirty="0" smtClean="0">
                          <a:latin typeface="Times New Roman" panose="02020603050405020304" pitchFamily="18" charset="0"/>
                          <a:cs typeface="Times New Roman" panose="02020603050405020304" pitchFamily="18" charset="0"/>
                        </a:rPr>
                        <a:t>the dissonance created by his </a:t>
                      </a:r>
                      <a:r>
                        <a:rPr lang="en-US" b="1" i="1" dirty="0" smtClean="0">
                          <a:latin typeface="Times New Roman" panose="02020603050405020304" pitchFamily="18" charset="0"/>
                          <a:cs typeface="Times New Roman" panose="02020603050405020304" pitchFamily="18" charset="0"/>
                        </a:rPr>
                        <a:t>calm profound discourse</a:t>
                      </a:r>
                      <a:r>
                        <a:rPr lang="en-US" i="1" dirty="0" smtClean="0">
                          <a:latin typeface="Times New Roman" panose="02020603050405020304" pitchFamily="18" charset="0"/>
                          <a:cs typeface="Times New Roman" panose="02020603050405020304" pitchFamily="18" charset="0"/>
                        </a:rPr>
                        <a:t> about good and evil, and light and life and consciousness, was enough to fill me with irritation [65, p. 707].</a:t>
                      </a:r>
                    </a:p>
                    <a:p>
                      <a:r>
                        <a:rPr lang="ru-RU" i="1" dirty="0" smtClean="0">
                          <a:latin typeface="Times New Roman" panose="02020603050405020304" pitchFamily="18" charset="0"/>
                          <a:cs typeface="Times New Roman" panose="02020603050405020304" pitchFamily="18" charset="0"/>
                        </a:rPr>
                        <a:t>… я с особой остротой ощущал гнев, вызванный диссонансом между</a:t>
                      </a:r>
                      <a:r>
                        <a:rPr lang="ru-RU" i="1" baseline="0" dirty="0" smtClean="0">
                          <a:latin typeface="Times New Roman" panose="02020603050405020304" pitchFamily="18" charset="0"/>
                          <a:cs typeface="Times New Roman" panose="02020603050405020304" pitchFamily="18" charset="0"/>
                        </a:rPr>
                        <a:t> </a:t>
                      </a:r>
                      <a:r>
                        <a:rPr lang="ru-RU" i="1" dirty="0" smtClean="0">
                          <a:latin typeface="Times New Roman" panose="02020603050405020304" pitchFamily="18" charset="0"/>
                          <a:cs typeface="Times New Roman" panose="02020603050405020304" pitchFamily="18" charset="0"/>
                        </a:rPr>
                        <a:t>окружающей обстановкой и его </a:t>
                      </a:r>
                      <a:r>
                        <a:rPr lang="ru-RU" b="1" i="1" dirty="0" smtClean="0">
                          <a:latin typeface="Times New Roman" panose="02020603050405020304" pitchFamily="18" charset="0"/>
                          <a:cs typeface="Times New Roman" panose="02020603050405020304" pitchFamily="18" charset="0"/>
                        </a:rPr>
                        <a:t>спокойными  разглагольствованиями</a:t>
                      </a:r>
                      <a:r>
                        <a:rPr lang="ru-RU" i="1" dirty="0" smtClean="0">
                          <a:latin typeface="Times New Roman" panose="02020603050405020304" pitchFamily="18" charset="0"/>
                          <a:cs typeface="Times New Roman" panose="02020603050405020304" pitchFamily="18" charset="0"/>
                        </a:rPr>
                        <a:t> о добре и зле, о свете, жизни и сознании [64, </a:t>
                      </a:r>
                      <a:r>
                        <a:rPr lang="en-US" i="1" dirty="0" smtClean="0">
                          <a:latin typeface="Times New Roman" panose="02020603050405020304" pitchFamily="18" charset="0"/>
                          <a:cs typeface="Times New Roman" panose="02020603050405020304" pitchFamily="18" charset="0"/>
                        </a:rPr>
                        <a:t>c. 208].</a:t>
                      </a:r>
                    </a:p>
                  </a:txBody>
                  <a:tcPr/>
                </a:tc>
              </a:tr>
            </a:tbl>
          </a:graphicData>
        </a:graphic>
      </p:graphicFrame>
    </p:spTree>
    <p:extLst>
      <p:ext uri="{BB962C8B-B14F-4D97-AF65-F5344CB8AC3E}">
        <p14:creationId xmlns="" xmlns:p14="http://schemas.microsoft.com/office/powerpoint/2010/main" val="151077272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Box 2"/>
          <p:cNvSpPr txBox="1"/>
          <p:nvPr/>
        </p:nvSpPr>
        <p:spPr>
          <a:xfrm>
            <a:off x="817418" y="1579418"/>
            <a:ext cx="8631382" cy="5386090"/>
          </a:xfrm>
          <a:prstGeom prst="rect">
            <a:avLst/>
          </a:prstGeom>
          <a:noFill/>
        </p:spPr>
        <p:txBody>
          <a:bodyPr wrap="square" rtlCol="0">
            <a:spAutoFit/>
          </a:bodyPr>
          <a:lstStyle/>
          <a:p>
            <a:pPr algn="just"/>
            <a:r>
              <a:rPr lang="ru-RU" sz="2000" dirty="0" smtClean="0">
                <a:latin typeface="+mj-lt"/>
              </a:rPr>
              <a:t>В результате сопоставительного переводческого анализа англоязычной и русскоязычной версий романа «</a:t>
            </a:r>
            <a:r>
              <a:rPr lang="ru-RU" sz="2000" dirty="0" err="1" smtClean="0">
                <a:latin typeface="+mj-lt"/>
              </a:rPr>
              <a:t>Шантарам</a:t>
            </a:r>
            <a:r>
              <a:rPr lang="ru-RU" sz="2000" dirty="0" smtClean="0">
                <a:latin typeface="+mj-lt"/>
              </a:rPr>
              <a:t>» было выяснено, что п</a:t>
            </a:r>
            <a:r>
              <a:rPr lang="ru-RU" sz="2000" dirty="0" smtClean="0">
                <a:latin typeface="+mj-lt"/>
                <a:cs typeface="Times New Roman" panose="02020603050405020304" pitchFamily="18" charset="0"/>
              </a:rPr>
              <a:t>ри решении проблем </a:t>
            </a:r>
            <a:r>
              <a:rPr lang="ru-RU" sz="2000" dirty="0" err="1" smtClean="0">
                <a:latin typeface="+mj-lt"/>
                <a:cs typeface="Times New Roman" panose="02020603050405020304" pitchFamily="18" charset="0"/>
              </a:rPr>
              <a:t>лакунарности</a:t>
            </a:r>
            <a:r>
              <a:rPr lang="ru-RU" sz="2000" dirty="0" smtClean="0">
                <a:latin typeface="+mj-lt"/>
                <a:cs typeface="Times New Roman" panose="02020603050405020304" pitchFamily="18" charset="0"/>
              </a:rPr>
              <a:t> переводчики в основном придерживались стратегии отчуждения,</a:t>
            </a:r>
            <a:r>
              <a:rPr lang="ru-RU" sz="2000" dirty="0" smtClean="0">
                <a:latin typeface="+mj-lt"/>
              </a:rPr>
              <a:t> в большинстве случаев фонетико-графическое обозначение реалий и иноязычных вкраплений, составляющее культурное своеобразие произведения,  сохранялось. Прием компенсации использовался преимущественно для передачи на русский язык эффекта «ломаной речи». Для передачи различных реалий и иноязычных вкраплений использовалось транскрибирование и транслитерация. Если для восприятия определенного фрагмента текста русскоязычному читателю могло быть недостаточно контекстуальной информации или фоновых знаний, переводчики применяли либо </a:t>
            </a:r>
            <a:r>
              <a:rPr lang="ru-RU" sz="2000" dirty="0" err="1" smtClean="0">
                <a:latin typeface="+mj-lt"/>
              </a:rPr>
              <a:t>затекстовые</a:t>
            </a:r>
            <a:r>
              <a:rPr lang="ru-RU" sz="2000" dirty="0" smtClean="0">
                <a:latin typeface="+mj-lt"/>
              </a:rPr>
              <a:t> примечания, либо «снимали» лакуну с помощью экспликации. Последние два решения преодоления </a:t>
            </a:r>
            <a:r>
              <a:rPr lang="ru-RU" sz="2000" dirty="0" err="1" smtClean="0">
                <a:latin typeface="+mj-lt"/>
              </a:rPr>
              <a:t>лакунарности</a:t>
            </a:r>
            <a:r>
              <a:rPr lang="ru-RU" sz="2000" dirty="0" smtClean="0">
                <a:latin typeface="+mj-lt"/>
              </a:rPr>
              <a:t> являются примерами применения доместикации.</a:t>
            </a:r>
            <a:endParaRPr lang="ru-RU" sz="2000" dirty="0" smtClean="0">
              <a:latin typeface="+mj-lt"/>
              <a:cs typeface="Times New Roman" panose="02020603050405020304" pitchFamily="18" charset="0"/>
            </a:endParaRPr>
          </a:p>
          <a:p>
            <a:pPr algn="just"/>
            <a:endParaRPr lang="ru-RU" sz="2400" dirty="0">
              <a:latin typeface="Times New Roman" panose="02020603050405020304" pitchFamily="18" charset="0"/>
              <a:cs typeface="Times New Roman" panose="02020603050405020304" pitchFamily="18" charset="0"/>
            </a:endParaRPr>
          </a:p>
        </p:txBody>
      </p:sp>
      <p:pic>
        <p:nvPicPr>
          <p:cNvPr id="4" name="Рисунок 3"/>
          <p:cNvPicPr>
            <a:picLocks noChangeAspect="1"/>
          </p:cNvPicPr>
          <p:nvPr/>
        </p:nvPicPr>
        <p:blipFill>
          <a:blip r:embed="rId2"/>
          <a:stretch>
            <a:fillRect/>
          </a:stretch>
        </p:blipFill>
        <p:spPr>
          <a:xfrm>
            <a:off x="3926123" y="120762"/>
            <a:ext cx="1706051" cy="1278547"/>
          </a:xfrm>
          <a:prstGeom prst="rect">
            <a:avLst/>
          </a:prstGeom>
        </p:spPr>
      </p:pic>
      <p:pic>
        <p:nvPicPr>
          <p:cNvPr id="5" name="Рисунок 4"/>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216844" y="120762"/>
            <a:ext cx="1584801" cy="435851"/>
          </a:xfrm>
          <a:prstGeom prst="rect">
            <a:avLst/>
          </a:prstGeom>
        </p:spPr>
      </p:pic>
    </p:spTree>
    <p:extLst>
      <p:ext uri="{BB962C8B-B14F-4D97-AF65-F5344CB8AC3E}">
        <p14:creationId xmlns="" xmlns:p14="http://schemas.microsoft.com/office/powerpoint/2010/main" val="403029257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Box 2"/>
          <p:cNvSpPr txBox="1"/>
          <p:nvPr/>
        </p:nvSpPr>
        <p:spPr>
          <a:xfrm>
            <a:off x="0" y="2201556"/>
            <a:ext cx="9906000" cy="276999"/>
          </a:xfrm>
          <a:prstGeom prst="rect">
            <a:avLst/>
          </a:prstGeom>
          <a:noFill/>
        </p:spPr>
        <p:txBody>
          <a:bodyPr wrap="square" rtlCol="0" anchor="t">
            <a:spAutoFit/>
          </a:bodyPr>
          <a:lstStyle/>
          <a:p>
            <a:endParaRPr lang="ru-RU" baseline="30000" dirty="0">
              <a:latin typeface="Myriad Pro Light" panose="020B0403030403020204" pitchFamily="34" charset="0"/>
            </a:endParaRPr>
          </a:p>
        </p:txBody>
      </p:sp>
      <p:sp>
        <p:nvSpPr>
          <p:cNvPr id="4" name="TextBox 3"/>
          <p:cNvSpPr txBox="1"/>
          <p:nvPr/>
        </p:nvSpPr>
        <p:spPr>
          <a:xfrm>
            <a:off x="0" y="2493230"/>
            <a:ext cx="9906000" cy="1920526"/>
          </a:xfrm>
          <a:prstGeom prst="rect">
            <a:avLst/>
          </a:prstGeom>
          <a:noFill/>
        </p:spPr>
        <p:txBody>
          <a:bodyPr wrap="square" rtlCol="0" anchor="ctr">
            <a:spAutoFit/>
          </a:bodyPr>
          <a:lstStyle/>
          <a:p>
            <a:pPr algn="ctr">
              <a:lnSpc>
                <a:spcPct val="90000"/>
              </a:lnSpc>
            </a:pPr>
            <a:r>
              <a:rPr lang="ru-RU" sz="6600" dirty="0" smtClean="0">
                <a:solidFill>
                  <a:schemeClr val="bg1"/>
                </a:solidFill>
                <a:latin typeface="Myriad Pro"/>
              </a:rPr>
              <a:t>БЛАГОДАРИМ</a:t>
            </a:r>
            <a:br>
              <a:rPr lang="ru-RU" sz="6600" dirty="0" smtClean="0">
                <a:solidFill>
                  <a:schemeClr val="bg1"/>
                </a:solidFill>
                <a:latin typeface="Myriad Pro"/>
              </a:rPr>
            </a:br>
            <a:r>
              <a:rPr lang="ru-RU" sz="6600" dirty="0" smtClean="0">
                <a:solidFill>
                  <a:schemeClr val="bg1"/>
                </a:solidFill>
                <a:latin typeface="Myriad Pro"/>
              </a:rPr>
              <a:t>ЗА ВНИМАНИЕ!</a:t>
            </a:r>
            <a:endParaRPr lang="ru-RU" sz="6600" dirty="0">
              <a:latin typeface="Myriad Pro"/>
            </a:endParaRPr>
          </a:p>
        </p:txBody>
      </p:sp>
      <p:pic>
        <p:nvPicPr>
          <p:cNvPr id="5" name="Рисунок 4"/>
          <p:cNvPicPr>
            <a:picLocks noChangeAspect="1"/>
          </p:cNvPicPr>
          <p:nvPr/>
        </p:nvPicPr>
        <p:blipFill>
          <a:blip r:embed="rId2"/>
          <a:stretch>
            <a:fillRect/>
          </a:stretch>
        </p:blipFill>
        <p:spPr>
          <a:xfrm>
            <a:off x="228685" y="132676"/>
            <a:ext cx="1585097" cy="438950"/>
          </a:xfrm>
          <a:prstGeom prst="rect">
            <a:avLst/>
          </a:prstGeom>
        </p:spPr>
      </p:pic>
      <p:pic>
        <p:nvPicPr>
          <p:cNvPr id="6" name="Рисунок 5"/>
          <p:cNvPicPr>
            <a:picLocks noChangeAspect="1"/>
          </p:cNvPicPr>
          <p:nvPr/>
        </p:nvPicPr>
        <p:blipFill>
          <a:blip r:embed="rId3" cstate="print"/>
          <a:stretch>
            <a:fillRect/>
          </a:stretch>
        </p:blipFill>
        <p:spPr>
          <a:xfrm>
            <a:off x="4178324" y="242821"/>
            <a:ext cx="1549352" cy="1547037"/>
          </a:xfrm>
          <a:prstGeom prst="rect">
            <a:avLst/>
          </a:prstGeom>
        </p:spPr>
      </p:pic>
    </p:spTree>
    <p:extLst>
      <p:ext uri="{BB962C8B-B14F-4D97-AF65-F5344CB8AC3E}">
        <p14:creationId xmlns="" xmlns:p14="http://schemas.microsoft.com/office/powerpoint/2010/main" val="15307910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393043" y="2057400"/>
            <a:ext cx="8936335" cy="4442791"/>
          </a:xfrm>
          <a:prstGeom prst="rect">
            <a:avLst/>
          </a:prstGeom>
          <a:noFill/>
        </p:spPr>
        <p:txBody>
          <a:bodyPr wrap="square" numCol="1" spcCol="252000" rtlCol="0">
            <a:noAutofit/>
          </a:bodyPr>
          <a:lstStyle/>
          <a:p>
            <a:pPr marL="285750" indent="-285750" algn="just">
              <a:lnSpc>
                <a:spcPct val="150000"/>
              </a:lnSpc>
              <a:buFont typeface="Arial" panose="020B0604020202020204" pitchFamily="34" charset="0"/>
              <a:buChar char="•"/>
            </a:pPr>
            <a:r>
              <a:rPr lang="ru-RU" sz="2000" dirty="0" smtClean="0">
                <a:solidFill>
                  <a:srgbClr val="FFFFFF"/>
                </a:solidFill>
                <a:latin typeface="Times New Roman" pitchFamily="18" charset="0"/>
                <a:cs typeface="Times New Roman" pitchFamily="18" charset="0"/>
              </a:rPr>
              <a:t>Художественный </a:t>
            </a:r>
            <a:r>
              <a:rPr lang="ru-RU" sz="2000" dirty="0">
                <a:solidFill>
                  <a:srgbClr val="FFFFFF"/>
                </a:solidFill>
                <a:latin typeface="Times New Roman" pitchFamily="18" charset="0"/>
                <a:cs typeface="Times New Roman" pitchFamily="18" charset="0"/>
              </a:rPr>
              <a:t>т</a:t>
            </a:r>
            <a:r>
              <a:rPr lang="ru-RU" sz="2000" dirty="0" smtClean="0">
                <a:solidFill>
                  <a:srgbClr val="FFFFFF"/>
                </a:solidFill>
                <a:latin typeface="Times New Roman" pitchFamily="18" charset="0"/>
                <a:cs typeface="Times New Roman" pitchFamily="18" charset="0"/>
              </a:rPr>
              <a:t>екст несет в себе отпечаток определенной эпохи, языковой системы и системы ценностей того или иного народа.</a:t>
            </a:r>
          </a:p>
          <a:p>
            <a:pPr marL="285750" indent="-285750" algn="just">
              <a:lnSpc>
                <a:spcPct val="150000"/>
              </a:lnSpc>
              <a:buFont typeface="Arial" panose="020B0604020202020204" pitchFamily="34" charset="0"/>
              <a:buChar char="•"/>
            </a:pPr>
            <a:r>
              <a:rPr lang="ru-RU" sz="2000" dirty="0" smtClean="0">
                <a:solidFill>
                  <a:srgbClr val="FFFFFF"/>
                </a:solidFill>
                <a:latin typeface="Times New Roman" pitchFamily="18" charset="0"/>
                <a:cs typeface="Times New Roman" pitchFamily="18" charset="0"/>
              </a:rPr>
              <a:t>Специфика передачи лингвостилистических особенностей художественного текста, а также культурно маркированных элементов уникальна в каждом отдельно взятом случае.</a:t>
            </a:r>
          </a:p>
          <a:p>
            <a:pPr marL="285750" indent="-285750" algn="just">
              <a:lnSpc>
                <a:spcPct val="150000"/>
              </a:lnSpc>
              <a:buFont typeface="Arial" panose="020B0604020202020204" pitchFamily="34" charset="0"/>
              <a:buChar char="•"/>
            </a:pPr>
            <a:r>
              <a:rPr lang="ru-RU" sz="2000" dirty="0">
                <a:latin typeface="Times New Roman" pitchFamily="18" charset="0"/>
                <a:cs typeface="Times New Roman" pitchFamily="18" charset="0"/>
              </a:rPr>
              <a:t>Поиск новых путей достижения эквивалентности и адекватности </a:t>
            </a:r>
            <a:r>
              <a:rPr lang="ru-RU" sz="2000" dirty="0" smtClean="0">
                <a:latin typeface="Times New Roman" pitchFamily="18" charset="0"/>
                <a:cs typeface="Times New Roman" pitchFamily="18" charset="0"/>
              </a:rPr>
              <a:t>переводных художественных текстов, которые обладают </a:t>
            </a:r>
            <a:r>
              <a:rPr lang="ru-RU" sz="2000" dirty="0">
                <a:latin typeface="Times New Roman" pitchFamily="18" charset="0"/>
                <a:cs typeface="Times New Roman" pitchFamily="18" charset="0"/>
              </a:rPr>
              <a:t>национально-культурными особенностями.</a:t>
            </a:r>
          </a:p>
        </p:txBody>
      </p:sp>
      <p:pic>
        <p:nvPicPr>
          <p:cNvPr id="3" name="Рисунок 2"/>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6689035" y="627764"/>
            <a:ext cx="3216965" cy="1359695"/>
          </a:xfrm>
          <a:prstGeom prst="rect">
            <a:avLst/>
          </a:prstGeom>
        </p:spPr>
      </p:pic>
      <p:pic>
        <p:nvPicPr>
          <p:cNvPr id="6" name="Рисунок 5"/>
          <p:cNvPicPr>
            <a:picLocks noChangeAspect="1"/>
          </p:cNvPicPr>
          <p:nvPr/>
        </p:nvPicPr>
        <p:blipFill>
          <a:blip r:embed="rId3"/>
          <a:stretch>
            <a:fillRect/>
          </a:stretch>
        </p:blipFill>
        <p:spPr>
          <a:xfrm>
            <a:off x="253895" y="124971"/>
            <a:ext cx="1585097" cy="432854"/>
          </a:xfrm>
          <a:prstGeom prst="rect">
            <a:avLst/>
          </a:prstGeom>
        </p:spPr>
      </p:pic>
      <p:sp>
        <p:nvSpPr>
          <p:cNvPr id="7" name="Прямоугольник 6"/>
          <p:cNvSpPr/>
          <p:nvPr/>
        </p:nvSpPr>
        <p:spPr>
          <a:xfrm>
            <a:off x="393043" y="645893"/>
            <a:ext cx="4711148" cy="1323439"/>
          </a:xfrm>
          <a:prstGeom prst="rect">
            <a:avLst/>
          </a:prstGeom>
        </p:spPr>
        <p:txBody>
          <a:bodyPr wrap="square">
            <a:spAutoFit/>
          </a:bodyPr>
          <a:lstStyle/>
          <a:p>
            <a:r>
              <a:rPr lang="ru-RU" sz="4000" cap="all" dirty="0" smtClean="0">
                <a:latin typeface="Times New Roman" panose="02020603050405020304" pitchFamily="18" charset="0"/>
                <a:cs typeface="Times New Roman" panose="02020603050405020304" pitchFamily="18" charset="0"/>
              </a:rPr>
              <a:t>Актуальность</a:t>
            </a:r>
          </a:p>
          <a:p>
            <a:r>
              <a:rPr lang="ru-RU" sz="4000" cap="all" dirty="0" smtClean="0">
                <a:latin typeface="Times New Roman" panose="02020603050405020304" pitchFamily="18" charset="0"/>
                <a:cs typeface="Times New Roman" panose="02020603050405020304" pitchFamily="18" charset="0"/>
              </a:rPr>
              <a:t>исследования</a:t>
            </a:r>
            <a:endParaRPr lang="ru-RU" sz="4000" cap="all"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41941881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31644" y="888604"/>
            <a:ext cx="6876689" cy="801757"/>
          </a:xfrm>
        </p:spPr>
        <p:txBody>
          <a:bodyPr>
            <a:normAutofit/>
          </a:bodyPr>
          <a:lstStyle/>
          <a:p>
            <a:r>
              <a:rPr lang="ru-RU" sz="4000" cap="all" dirty="0" smtClean="0">
                <a:latin typeface="Times New Roman" panose="02020603050405020304" pitchFamily="18" charset="0"/>
                <a:cs typeface="Times New Roman" panose="02020603050405020304" pitchFamily="18" charset="0"/>
              </a:rPr>
              <a:t>Цель исследования</a:t>
            </a:r>
            <a:endParaRPr lang="ru-RU" sz="4000" cap="all"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470791" y="3066758"/>
            <a:ext cx="9120469" cy="2250678"/>
          </a:xfrm>
        </p:spPr>
        <p:txBody>
          <a:bodyPr>
            <a:normAutofit/>
          </a:bodyPr>
          <a:lstStyle/>
          <a:p>
            <a:r>
              <a:rPr lang="ru-RU" sz="3600" dirty="0">
                <a:latin typeface="Times New Roman" panose="02020603050405020304" pitchFamily="18" charset="0"/>
                <a:cs typeface="Times New Roman" panose="02020603050405020304" pitchFamily="18" charset="0"/>
              </a:rPr>
              <a:t>выявить стратегии и приемы </a:t>
            </a:r>
            <a:r>
              <a:rPr lang="ru-RU" sz="3600" dirty="0" err="1">
                <a:latin typeface="Times New Roman" panose="02020603050405020304" pitchFamily="18" charset="0"/>
                <a:cs typeface="Times New Roman" panose="02020603050405020304" pitchFamily="18" charset="0"/>
              </a:rPr>
              <a:t>лингвокультурной</a:t>
            </a:r>
            <a:r>
              <a:rPr lang="ru-RU" sz="3600" dirty="0">
                <a:latin typeface="Times New Roman" panose="02020603050405020304" pitchFamily="18" charset="0"/>
                <a:cs typeface="Times New Roman" panose="02020603050405020304" pitchFamily="18" charset="0"/>
              </a:rPr>
              <a:t> адаптации при переводе романа «</a:t>
            </a:r>
            <a:r>
              <a:rPr lang="ru-RU" sz="3600" dirty="0" err="1">
                <a:latin typeface="Times New Roman" panose="02020603050405020304" pitchFamily="18" charset="0"/>
                <a:cs typeface="Times New Roman" panose="02020603050405020304" pitchFamily="18" charset="0"/>
              </a:rPr>
              <a:t>Shantaram</a:t>
            </a:r>
            <a:r>
              <a:rPr lang="ru-RU" sz="3600" dirty="0">
                <a:latin typeface="Times New Roman" panose="02020603050405020304" pitchFamily="18" charset="0"/>
                <a:cs typeface="Times New Roman" panose="02020603050405020304" pitchFamily="18" charset="0"/>
              </a:rPr>
              <a:t>» на русский язык. </a:t>
            </a:r>
            <a:endParaRPr lang="ru-RU" sz="3600" dirty="0" smtClean="0">
              <a:latin typeface="Times New Roman" panose="02020603050405020304" pitchFamily="18" charset="0"/>
              <a:cs typeface="Times New Roman" panose="02020603050405020304" pitchFamily="18" charset="0"/>
            </a:endParaRPr>
          </a:p>
          <a:p>
            <a:endParaRPr lang="ru-RU" dirty="0"/>
          </a:p>
        </p:txBody>
      </p:sp>
      <p:pic>
        <p:nvPicPr>
          <p:cNvPr id="4" name="Рисунок 3"/>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249958" y="106750"/>
            <a:ext cx="1584801" cy="435851"/>
          </a:xfrm>
          <a:prstGeom prst="rect">
            <a:avLst/>
          </a:prstGeom>
        </p:spPr>
      </p:pic>
      <p:pic>
        <p:nvPicPr>
          <p:cNvPr id="5" name="Рисунок 4"/>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6689034" y="609636"/>
            <a:ext cx="3216965" cy="1359695"/>
          </a:xfrm>
          <a:prstGeom prst="rect">
            <a:avLst/>
          </a:prstGeom>
        </p:spPr>
      </p:pic>
    </p:spTree>
    <p:extLst>
      <p:ext uri="{BB962C8B-B14F-4D97-AF65-F5344CB8AC3E}">
        <p14:creationId xmlns="" xmlns:p14="http://schemas.microsoft.com/office/powerpoint/2010/main" val="42717656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Таблица 3"/>
          <p:cNvGraphicFramePr>
            <a:graphicFrameLocks noGrp="1"/>
          </p:cNvGraphicFramePr>
          <p:nvPr>
            <p:extLst>
              <p:ext uri="{D42A27DB-BD31-4B8C-83A1-F6EECF244321}">
                <p14:modId xmlns="" xmlns:p14="http://schemas.microsoft.com/office/powerpoint/2010/main" val="3507125211"/>
              </p:ext>
            </p:extLst>
          </p:nvPr>
        </p:nvGraphicFramePr>
        <p:xfrm>
          <a:off x="69574" y="109036"/>
          <a:ext cx="9750288" cy="6553200"/>
        </p:xfrm>
        <a:graphic>
          <a:graphicData uri="http://schemas.openxmlformats.org/drawingml/2006/table">
            <a:tbl>
              <a:tblPr firstRow="1" bandRow="1">
                <a:tableStyleId>{5C22544A-7EE6-4342-B048-85BDC9FD1C3A}</a:tableStyleId>
              </a:tblPr>
              <a:tblGrid>
                <a:gridCol w="1474499"/>
                <a:gridCol w="8275789"/>
              </a:tblGrid>
              <a:tr h="368042">
                <a:tc>
                  <a:txBody>
                    <a:bodyPr/>
                    <a:lstStyle/>
                    <a:p>
                      <a:r>
                        <a:rPr lang="ru-RU" dirty="0" smtClean="0">
                          <a:solidFill>
                            <a:schemeClr val="bg1"/>
                          </a:solidFill>
                          <a:latin typeface="Times New Roman" panose="02020603050405020304" pitchFamily="18" charset="0"/>
                          <a:cs typeface="Times New Roman" panose="02020603050405020304" pitchFamily="18" charset="0"/>
                        </a:rPr>
                        <a:t>Фигуры речи</a:t>
                      </a:r>
                      <a:endParaRPr lang="ru-RU" dirty="0">
                        <a:solidFill>
                          <a:schemeClr val="bg1"/>
                        </a:solidFill>
                        <a:latin typeface="Times New Roman" panose="02020603050405020304" pitchFamily="18" charset="0"/>
                        <a:cs typeface="Times New Roman" panose="02020603050405020304" pitchFamily="18" charset="0"/>
                      </a:endParaRPr>
                    </a:p>
                  </a:txBody>
                  <a:tcPr/>
                </a:tc>
                <a:tc>
                  <a:txBody>
                    <a:bodyPr/>
                    <a:lstStyle/>
                    <a:p>
                      <a:r>
                        <a:rPr lang="ru-RU" dirty="0" smtClean="0">
                          <a:solidFill>
                            <a:schemeClr val="bg1"/>
                          </a:solidFill>
                          <a:latin typeface="Times New Roman" panose="02020603050405020304" pitchFamily="18" charset="0"/>
                          <a:cs typeface="Times New Roman" panose="02020603050405020304" pitchFamily="18" charset="0"/>
                        </a:rPr>
                        <a:t>Примеры</a:t>
                      </a:r>
                      <a:endParaRPr lang="ru-RU" dirty="0">
                        <a:solidFill>
                          <a:schemeClr val="bg1"/>
                        </a:solidFill>
                        <a:latin typeface="Times New Roman" panose="02020603050405020304" pitchFamily="18" charset="0"/>
                        <a:cs typeface="Times New Roman" panose="02020603050405020304" pitchFamily="18" charset="0"/>
                      </a:endParaRPr>
                    </a:p>
                  </a:txBody>
                  <a:tcPr/>
                </a:tc>
              </a:tr>
              <a:tr h="370840">
                <a:tc>
                  <a:txBody>
                    <a:bodyPr/>
                    <a:lstStyle/>
                    <a:p>
                      <a:r>
                        <a:rPr lang="ru-RU" sz="1600" b="1" dirty="0" smtClean="0">
                          <a:latin typeface="Times New Roman" panose="02020603050405020304" pitchFamily="18" charset="0"/>
                          <a:cs typeface="Times New Roman" panose="02020603050405020304" pitchFamily="18" charset="0"/>
                        </a:rPr>
                        <a:t>Парцелляция</a:t>
                      </a:r>
                    </a:p>
                  </a:txBody>
                  <a:tcPr/>
                </a:tc>
                <a:tc>
                  <a:txBody>
                    <a:bodyPr/>
                    <a:lstStyle/>
                    <a:p>
                      <a:r>
                        <a:rPr lang="en-US" sz="1600" i="1" dirty="0" smtClean="0">
                          <a:latin typeface="Times New Roman" panose="02020603050405020304" pitchFamily="18" charset="0"/>
                          <a:cs typeface="Times New Roman" panose="02020603050405020304" pitchFamily="18" charset="0"/>
                        </a:rPr>
                        <a:t>Think. Act. Feel…God help us. God forgive us. We live on [65, p.933]. </a:t>
                      </a:r>
                      <a:r>
                        <a:rPr lang="ru-RU" sz="1600" i="1" dirty="0" smtClean="0">
                          <a:latin typeface="Times New Roman" panose="02020603050405020304" pitchFamily="18" charset="0"/>
                          <a:cs typeface="Times New Roman" panose="02020603050405020304" pitchFamily="18" charset="0"/>
                        </a:rPr>
                        <a:t>Думаем. Действуем. Чувствуем…Боже, спаси нас. Боже, прости нас. Жизнь продолжается [64, </a:t>
                      </a:r>
                      <a:r>
                        <a:rPr lang="en-US" sz="1600" i="1" dirty="0" smtClean="0">
                          <a:latin typeface="Times New Roman" panose="02020603050405020304" pitchFamily="18" charset="0"/>
                          <a:cs typeface="Times New Roman" panose="02020603050405020304" pitchFamily="18" charset="0"/>
                        </a:rPr>
                        <a:t>c.477].</a:t>
                      </a:r>
                      <a:endParaRPr lang="ru-RU" sz="1600" i="1" dirty="0">
                        <a:latin typeface="Times New Roman" panose="02020603050405020304" pitchFamily="18" charset="0"/>
                        <a:cs typeface="Times New Roman" panose="02020603050405020304" pitchFamily="18" charset="0"/>
                      </a:endParaRPr>
                    </a:p>
                  </a:txBody>
                  <a:tcPr/>
                </a:tc>
              </a:tr>
              <a:tr h="370840">
                <a:tc>
                  <a:txBody>
                    <a:bodyPr/>
                    <a:lstStyle/>
                    <a:p>
                      <a:r>
                        <a:rPr lang="ru-RU" sz="1600" b="1" kern="1200" dirty="0" smtClean="0">
                          <a:solidFill>
                            <a:schemeClr val="dk1"/>
                          </a:solidFill>
                          <a:latin typeface="Times New Roman" panose="02020603050405020304" pitchFamily="18" charset="0"/>
                          <a:ea typeface="+mn-ea"/>
                          <a:cs typeface="Times New Roman" panose="02020603050405020304" pitchFamily="18" charset="0"/>
                        </a:rPr>
                        <a:t>Парантеза</a:t>
                      </a:r>
                      <a:endParaRPr lang="ru-RU" sz="1600" b="1" kern="1200" dirty="0">
                        <a:solidFill>
                          <a:schemeClr val="dk1"/>
                        </a:solidFill>
                        <a:latin typeface="Times New Roman" panose="02020603050405020304" pitchFamily="18" charset="0"/>
                        <a:ea typeface="+mn-ea"/>
                        <a:cs typeface="Times New Roman" panose="02020603050405020304" pitchFamily="18" charset="0"/>
                      </a:endParaRPr>
                    </a:p>
                  </a:txBody>
                  <a:tcPr/>
                </a:tc>
                <a:tc>
                  <a:txBody>
                    <a:bodyPr/>
                    <a:lstStyle/>
                    <a:p>
                      <a:pPr algn="just"/>
                      <a:r>
                        <a:rPr lang="en-US" sz="1600" i="1" dirty="0" smtClean="0">
                          <a:latin typeface="Times New Roman" panose="02020603050405020304" pitchFamily="18" charset="0"/>
                          <a:cs typeface="Times New Roman" panose="02020603050405020304" pitchFamily="18" charset="0"/>
                        </a:rPr>
                        <a:t>He smiled – such a rare thing, that smile – as he looked from me, to her, and back again [62, p. 659].</a:t>
                      </a:r>
                    </a:p>
                    <a:p>
                      <a:pPr algn="just"/>
                      <a:r>
                        <a:rPr lang="ru-RU" sz="1600" i="1" dirty="0" smtClean="0">
                          <a:latin typeface="Times New Roman" panose="02020603050405020304" pitchFamily="18" charset="0"/>
                          <a:cs typeface="Times New Roman" panose="02020603050405020304" pitchFamily="18" charset="0"/>
                        </a:rPr>
                        <a:t>Он улыбался – так редко можно было увидеть улыбку на его лице! – переводя свой взгляд с меня на нее и обратно[64, </a:t>
                      </a:r>
                      <a:r>
                        <a:rPr lang="en-US" sz="1600" i="1" dirty="0" smtClean="0">
                          <a:latin typeface="Times New Roman" panose="02020603050405020304" pitchFamily="18" charset="0"/>
                          <a:cs typeface="Times New Roman" panose="02020603050405020304" pitchFamily="18" charset="0"/>
                        </a:rPr>
                        <a:t>c. 146].</a:t>
                      </a:r>
                    </a:p>
                  </a:txBody>
                  <a:tcPr/>
                </a:tc>
              </a:tr>
              <a:tr h="370840">
                <a:tc>
                  <a:txBody>
                    <a:bodyPr/>
                    <a:lstStyle/>
                    <a:p>
                      <a:r>
                        <a:rPr lang="ru-RU" sz="1600" b="1" kern="1200" dirty="0" smtClean="0">
                          <a:solidFill>
                            <a:schemeClr val="dk1"/>
                          </a:solidFill>
                          <a:latin typeface="Times New Roman" panose="02020603050405020304" pitchFamily="18" charset="0"/>
                          <a:ea typeface="+mn-ea"/>
                          <a:cs typeface="Times New Roman" panose="02020603050405020304" pitchFamily="18" charset="0"/>
                        </a:rPr>
                        <a:t>Бессоюзие</a:t>
                      </a:r>
                      <a:endParaRPr lang="ru-RU" sz="1600" b="1" kern="1200" dirty="0">
                        <a:solidFill>
                          <a:schemeClr val="dk1"/>
                        </a:solidFill>
                        <a:latin typeface="Times New Roman" panose="02020603050405020304" pitchFamily="18" charset="0"/>
                        <a:ea typeface="+mn-ea"/>
                        <a:cs typeface="Times New Roman" panose="02020603050405020304" pitchFamily="18" charset="0"/>
                      </a:endParaRPr>
                    </a:p>
                  </a:txBody>
                  <a:tcPr/>
                </a:tc>
                <a:tc>
                  <a:txBody>
                    <a:bodyPr/>
                    <a:lstStyle/>
                    <a:p>
                      <a:r>
                        <a:rPr lang="en-US" sz="1600" i="1" dirty="0" smtClean="0">
                          <a:latin typeface="Times New Roman" panose="02020603050405020304" pitchFamily="18" charset="0"/>
                          <a:cs typeface="Times New Roman" panose="02020603050405020304" pitchFamily="18" charset="0"/>
                        </a:rPr>
                        <a:t>A mortar round, the metal fragments, the shock-deafened silence [65, p.779].</a:t>
                      </a:r>
                    </a:p>
                    <a:p>
                      <a:r>
                        <a:rPr lang="ru-RU" sz="1600" i="1" dirty="0" smtClean="0">
                          <a:latin typeface="Times New Roman" panose="02020603050405020304" pitchFamily="18" charset="0"/>
                          <a:cs typeface="Times New Roman" panose="02020603050405020304" pitchFamily="18" charset="0"/>
                        </a:rPr>
                        <a:t>Выстрел из миномета, металлические осколки, оглушающая, словно удар, тишина [64, </a:t>
                      </a:r>
                      <a:r>
                        <a:rPr lang="en-US" sz="1600" i="1" dirty="0" smtClean="0">
                          <a:latin typeface="Times New Roman" panose="02020603050405020304" pitchFamily="18" charset="0"/>
                          <a:cs typeface="Times New Roman" panose="02020603050405020304" pitchFamily="18" charset="0"/>
                        </a:rPr>
                        <a:t>p.297]</a:t>
                      </a:r>
                    </a:p>
                  </a:txBody>
                  <a:tcPr/>
                </a:tc>
              </a:tr>
              <a:tr h="370840">
                <a:tc>
                  <a:txBody>
                    <a:bodyPr/>
                    <a:lstStyle/>
                    <a:p>
                      <a:r>
                        <a:rPr lang="ru-RU" sz="1600" b="1" kern="1200" dirty="0" smtClean="0">
                          <a:solidFill>
                            <a:schemeClr val="dk1"/>
                          </a:solidFill>
                          <a:latin typeface="Times New Roman" panose="02020603050405020304" pitchFamily="18" charset="0"/>
                          <a:ea typeface="+mn-ea"/>
                          <a:cs typeface="Times New Roman" panose="02020603050405020304" pitchFamily="18" charset="0"/>
                        </a:rPr>
                        <a:t>Многосоюзие</a:t>
                      </a:r>
                      <a:endParaRPr lang="ru-RU" sz="1600" b="1" kern="1200" dirty="0">
                        <a:solidFill>
                          <a:schemeClr val="dk1"/>
                        </a:solidFill>
                        <a:latin typeface="Times New Roman" panose="02020603050405020304" pitchFamily="18" charset="0"/>
                        <a:ea typeface="+mn-ea"/>
                        <a:cs typeface="Times New Roman" panose="02020603050405020304" pitchFamily="18" charset="0"/>
                      </a:endParaRPr>
                    </a:p>
                  </a:txBody>
                  <a:tcPr>
                    <a:lnB w="12700" cap="flat" cmpd="sng" algn="ctr">
                      <a:solidFill>
                        <a:schemeClr val="tx1"/>
                      </a:solidFill>
                      <a:prstDash val="solid"/>
                      <a:round/>
                      <a:headEnd type="none" w="med" len="med"/>
                      <a:tailEnd type="none" w="med" len="med"/>
                    </a:lnB>
                  </a:tcPr>
                </a:tc>
                <a:tc>
                  <a:txBody>
                    <a:bodyPr/>
                    <a:lstStyle/>
                    <a:p>
                      <a:r>
                        <a:rPr lang="en-US" sz="1600" i="1" dirty="0" smtClean="0">
                          <a:latin typeface="Times New Roman" panose="02020603050405020304" pitchFamily="18" charset="0"/>
                          <a:cs typeface="Times New Roman" panose="02020603050405020304" pitchFamily="18" charset="0"/>
                        </a:rPr>
                        <a:t>…when all the fairness and justice and beauty in the world is blown away with arms and legs and heads of brothers and sons and fathers… [65, p. 741]</a:t>
                      </a:r>
                    </a:p>
                    <a:p>
                      <a:r>
                        <a:rPr lang="en-US" sz="1600" i="1" dirty="0" smtClean="0">
                          <a:latin typeface="Times New Roman" panose="02020603050405020304" pitchFamily="18" charset="0"/>
                          <a:cs typeface="Times New Roman" panose="02020603050405020304" pitchFamily="18" charset="0"/>
                        </a:rPr>
                        <a:t>…</a:t>
                      </a:r>
                      <a:r>
                        <a:rPr lang="ru-RU" sz="1600" i="1" dirty="0" smtClean="0">
                          <a:latin typeface="Times New Roman" panose="02020603050405020304" pitchFamily="18" charset="0"/>
                          <a:cs typeface="Times New Roman" panose="02020603050405020304" pitchFamily="18" charset="0"/>
                        </a:rPr>
                        <a:t>а вся законность, справедливость и красота этого мира отбрасывается прочь вместе с оторванными руками, ногами и головами братьев, отцов и сыновей [64, </a:t>
                      </a:r>
                      <a:r>
                        <a:rPr lang="en-US" sz="1600" i="1" dirty="0" smtClean="0">
                          <a:latin typeface="Times New Roman" panose="02020603050405020304" pitchFamily="18" charset="0"/>
                          <a:cs typeface="Times New Roman" panose="02020603050405020304" pitchFamily="18" charset="0"/>
                        </a:rPr>
                        <a:t>c. 250-251].</a:t>
                      </a:r>
                    </a:p>
                    <a:p>
                      <a:endParaRPr lang="ru-RU" sz="1600" dirty="0"/>
                    </a:p>
                  </a:txBody>
                  <a:tcPr/>
                </a:tc>
              </a:tr>
              <a:tr h="370840">
                <a:tc rowSpan="2">
                  <a:txBody>
                    <a:bodyPr/>
                    <a:lstStyle/>
                    <a:p>
                      <a:endParaRPr lang="ru-RU" sz="1600" b="1" dirty="0" smtClean="0"/>
                    </a:p>
                    <a:p>
                      <a:r>
                        <a:rPr lang="ru-RU" sz="1600" b="1" kern="1200" dirty="0" smtClean="0">
                          <a:solidFill>
                            <a:schemeClr val="dk1"/>
                          </a:solidFill>
                          <a:latin typeface="Times New Roman" panose="02020603050405020304" pitchFamily="18" charset="0"/>
                          <a:ea typeface="+mn-ea"/>
                          <a:cs typeface="Times New Roman" panose="02020603050405020304" pitchFamily="18" charset="0"/>
                        </a:rPr>
                        <a:t>Ретардация</a:t>
                      </a:r>
                      <a:endParaRPr lang="ru-RU" sz="1600" b="1" kern="1200" dirty="0">
                        <a:solidFill>
                          <a:schemeClr val="dk1"/>
                        </a:solidFill>
                        <a:latin typeface="Times New Roman" panose="02020603050405020304" pitchFamily="18" charset="0"/>
                        <a:ea typeface="+mn-ea"/>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600" i="1" dirty="0" smtClean="0">
                          <a:latin typeface="Times New Roman" panose="02020603050405020304" pitchFamily="18" charset="0"/>
                          <a:cs typeface="Times New Roman" panose="02020603050405020304" pitchFamily="18" charset="0"/>
                        </a:rPr>
                        <a:t>And in the stiff, enwrapping arms of a throne-like chair, her face twisted in a manic stare, was Madame Zhou [65, p. 808]. </a:t>
                      </a:r>
                    </a:p>
                    <a:p>
                      <a:r>
                        <a:rPr lang="ru-RU" sz="1600" i="1" dirty="0" smtClean="0">
                          <a:latin typeface="Times New Roman" panose="02020603050405020304" pitchFamily="18" charset="0"/>
                          <a:cs typeface="Times New Roman" panose="02020603050405020304" pitchFamily="18" charset="0"/>
                        </a:rPr>
                        <a:t>А в кресле, напоминавшем трон, отгородившись от мира его жесткими ручками, сидела мадам </a:t>
                      </a:r>
                      <a:r>
                        <a:rPr lang="ru-RU" sz="1600" i="1" dirty="0" err="1" smtClean="0">
                          <a:latin typeface="Times New Roman" panose="02020603050405020304" pitchFamily="18" charset="0"/>
                          <a:cs typeface="Times New Roman" panose="02020603050405020304" pitchFamily="18" charset="0"/>
                        </a:rPr>
                        <a:t>Жу</a:t>
                      </a:r>
                      <a:r>
                        <a:rPr lang="ru-RU" sz="1600" i="1" dirty="0" smtClean="0">
                          <a:latin typeface="Times New Roman" panose="02020603050405020304" pitchFamily="18" charset="0"/>
                          <a:cs typeface="Times New Roman" panose="02020603050405020304" pitchFamily="18" charset="0"/>
                        </a:rPr>
                        <a:t>. На ее лице, искаженном гримасой, застыл безумный взгляд [64, </a:t>
                      </a:r>
                      <a:r>
                        <a:rPr lang="en-US" sz="1600" i="1" dirty="0" smtClean="0">
                          <a:latin typeface="Times New Roman" panose="02020603050405020304" pitchFamily="18" charset="0"/>
                          <a:cs typeface="Times New Roman" panose="02020603050405020304" pitchFamily="18" charset="0"/>
                        </a:rPr>
                        <a:t>c. 328].</a:t>
                      </a:r>
                    </a:p>
                  </a:txBody>
                  <a:tcPr>
                    <a:lnL w="12700" cap="flat" cmpd="sng" algn="ctr">
                      <a:solidFill>
                        <a:schemeClr val="tx1"/>
                      </a:solidFill>
                      <a:prstDash val="solid"/>
                      <a:round/>
                      <a:headEnd type="none" w="med" len="med"/>
                      <a:tailEnd type="none" w="med" len="med"/>
                    </a:lnL>
                  </a:tcPr>
                </a:tc>
              </a:tr>
              <a:tr h="370840">
                <a:tc vMerge="1">
                  <a:txBody>
                    <a:bodyPr/>
                    <a:lstStyle/>
                    <a:p>
                      <a:endParaRPr lang="ru-RU"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600" i="1" dirty="0" smtClean="0">
                          <a:latin typeface="Times New Roman" panose="02020603050405020304" pitchFamily="18" charset="0"/>
                          <a:cs typeface="Times New Roman" panose="02020603050405020304" pitchFamily="18" charset="0"/>
                        </a:rPr>
                        <a:t>And there in the doorway, framed by haloes of lamplight and wreathed about with streamers of blue incense smoke, were Blue Sisters themselves [65, p.931].</a:t>
                      </a:r>
                    </a:p>
                    <a:p>
                      <a:r>
                        <a:rPr lang="ru-RU" sz="1600" i="1" dirty="0" smtClean="0">
                          <a:latin typeface="Times New Roman" panose="02020603050405020304" pitchFamily="18" charset="0"/>
                          <a:cs typeface="Times New Roman" panose="02020603050405020304" pitchFamily="18" charset="0"/>
                        </a:rPr>
                        <a:t>А в дверях, окруженные ореолом лившегося из хижины света и голубым дымом благовоний, стояли сами сестры [64, 474</a:t>
                      </a:r>
                      <a:r>
                        <a:rPr lang="en-US" sz="1600" i="1" dirty="0" smtClean="0">
                          <a:latin typeface="Times New Roman" panose="02020603050405020304" pitchFamily="18" charset="0"/>
                          <a:cs typeface="Times New Roman" panose="02020603050405020304" pitchFamily="18" charset="0"/>
                        </a:rPr>
                        <a:t>].</a:t>
                      </a:r>
                      <a:endParaRPr lang="ru-RU" sz="1600" i="1" dirty="0" smtClean="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tcPr>
                </a:tc>
              </a:tr>
            </a:tbl>
          </a:graphicData>
        </a:graphic>
      </p:graphicFrame>
    </p:spTree>
    <p:extLst>
      <p:ext uri="{BB962C8B-B14F-4D97-AF65-F5344CB8AC3E}">
        <p14:creationId xmlns="" xmlns:p14="http://schemas.microsoft.com/office/powerpoint/2010/main" val="29550576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Схема 3"/>
          <p:cNvGraphicFramePr/>
          <p:nvPr>
            <p:extLst>
              <p:ext uri="{D42A27DB-BD31-4B8C-83A1-F6EECF244321}">
                <p14:modId xmlns="" xmlns:p14="http://schemas.microsoft.com/office/powerpoint/2010/main" val="1130995784"/>
              </p:ext>
            </p:extLst>
          </p:nvPr>
        </p:nvGraphicFramePr>
        <p:xfrm>
          <a:off x="120373" y="417444"/>
          <a:ext cx="9689549" cy="59535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5264425" y="550782"/>
            <a:ext cx="4055166" cy="707886"/>
          </a:xfrm>
          <a:prstGeom prst="rect">
            <a:avLst/>
          </a:prstGeom>
          <a:noFill/>
        </p:spPr>
        <p:txBody>
          <a:bodyPr wrap="square" rtlCol="0">
            <a:spAutoFit/>
          </a:bodyPr>
          <a:lstStyle/>
          <a:p>
            <a:r>
              <a:rPr lang="en-US" sz="2000" dirty="0">
                <a:solidFill>
                  <a:schemeClr val="bg1"/>
                </a:solidFill>
                <a:latin typeface="Times New Roman" panose="02020603050405020304" pitchFamily="18" charset="0"/>
                <a:cs typeface="Times New Roman" panose="02020603050405020304" pitchFamily="18" charset="0"/>
              </a:rPr>
              <a:t>Boast of his large pouch [65, p.70]. </a:t>
            </a:r>
          </a:p>
          <a:p>
            <a:r>
              <a:rPr lang="en-US" sz="2000" dirty="0" err="1">
                <a:solidFill>
                  <a:schemeClr val="bg1"/>
                </a:solidFill>
                <a:latin typeface="Times New Roman" panose="02020603050405020304" pitchFamily="18" charset="0"/>
                <a:cs typeface="Times New Roman" panose="02020603050405020304" pitchFamily="18" charset="0"/>
              </a:rPr>
              <a:t>Непомерный</a:t>
            </a:r>
            <a:r>
              <a:rPr lang="en-US" sz="2000" dirty="0">
                <a:solidFill>
                  <a:schemeClr val="bg1"/>
                </a:solidFill>
                <a:latin typeface="Times New Roman" panose="02020603050405020304" pitchFamily="18" charset="0"/>
                <a:cs typeface="Times New Roman" panose="02020603050405020304" pitchFamily="18" charset="0"/>
              </a:rPr>
              <a:t> </a:t>
            </a:r>
            <a:r>
              <a:rPr lang="en-US" sz="2000" dirty="0" err="1">
                <a:solidFill>
                  <a:schemeClr val="bg1"/>
                </a:solidFill>
                <a:latin typeface="Times New Roman" panose="02020603050405020304" pitchFamily="18" charset="0"/>
                <a:cs typeface="Times New Roman" panose="02020603050405020304" pitchFamily="18" charset="0"/>
              </a:rPr>
              <a:t>живот</a:t>
            </a:r>
            <a:r>
              <a:rPr lang="en-US" sz="2000" dirty="0">
                <a:solidFill>
                  <a:schemeClr val="bg1"/>
                </a:solidFill>
                <a:latin typeface="Times New Roman" panose="02020603050405020304" pitchFamily="18" charset="0"/>
                <a:cs typeface="Times New Roman" panose="02020603050405020304" pitchFamily="18" charset="0"/>
              </a:rPr>
              <a:t> [63, c. 87].</a:t>
            </a:r>
          </a:p>
        </p:txBody>
      </p:sp>
      <p:sp>
        <p:nvSpPr>
          <p:cNvPr id="6" name="TextBox 5"/>
          <p:cNvSpPr txBox="1"/>
          <p:nvPr/>
        </p:nvSpPr>
        <p:spPr>
          <a:xfrm>
            <a:off x="5343939" y="2216931"/>
            <a:ext cx="4641575" cy="1631216"/>
          </a:xfrm>
          <a:prstGeom prst="rect">
            <a:avLst/>
          </a:prstGeom>
          <a:noFill/>
        </p:spPr>
        <p:txBody>
          <a:bodyPr wrap="square" rtlCol="0">
            <a:spAutoFit/>
          </a:bodyPr>
          <a:lstStyle/>
          <a:p>
            <a:r>
              <a:rPr lang="en-US" sz="2000" dirty="0">
                <a:solidFill>
                  <a:schemeClr val="bg1"/>
                </a:solidFill>
                <a:latin typeface="Times New Roman" panose="02020603050405020304" pitchFamily="18" charset="0"/>
                <a:cs typeface="Times New Roman" panose="02020603050405020304" pitchFamily="18" charset="0"/>
              </a:rPr>
              <a:t>…shame and guilt flamed into anger, became feast-tightening rage [65, p.7]. </a:t>
            </a:r>
          </a:p>
          <a:p>
            <a:r>
              <a:rPr lang="en-US" sz="2000" dirty="0">
                <a:solidFill>
                  <a:schemeClr val="bg1"/>
                </a:solidFill>
                <a:latin typeface="Times New Roman" panose="02020603050405020304" pitchFamily="18" charset="0"/>
                <a:cs typeface="Times New Roman" panose="02020603050405020304" pitchFamily="18" charset="0"/>
              </a:rPr>
              <a:t>…</a:t>
            </a:r>
            <a:r>
              <a:rPr lang="ru-RU" sz="2000" dirty="0">
                <a:solidFill>
                  <a:schemeClr val="bg1"/>
                </a:solidFill>
                <a:latin typeface="Times New Roman" panose="02020603050405020304" pitchFamily="18" charset="0"/>
                <a:cs typeface="Times New Roman" panose="02020603050405020304" pitchFamily="18" charset="0"/>
              </a:rPr>
              <a:t>чувство стыда и вины разгоралось, заставляя сжимать кулаки от этой несправедливости [63, </a:t>
            </a:r>
            <a:r>
              <a:rPr lang="en-US" sz="2000" dirty="0">
                <a:solidFill>
                  <a:schemeClr val="bg1"/>
                </a:solidFill>
                <a:latin typeface="Times New Roman" panose="02020603050405020304" pitchFamily="18" charset="0"/>
                <a:cs typeface="Times New Roman" panose="02020603050405020304" pitchFamily="18" charset="0"/>
              </a:rPr>
              <a:t>c.12].</a:t>
            </a:r>
          </a:p>
        </p:txBody>
      </p:sp>
      <p:sp>
        <p:nvSpPr>
          <p:cNvPr id="7" name="TextBox 6"/>
          <p:cNvSpPr txBox="1"/>
          <p:nvPr/>
        </p:nvSpPr>
        <p:spPr>
          <a:xfrm>
            <a:off x="5264425" y="4739768"/>
            <a:ext cx="4157871" cy="1631216"/>
          </a:xfrm>
          <a:prstGeom prst="rect">
            <a:avLst/>
          </a:prstGeom>
          <a:noFill/>
        </p:spPr>
        <p:txBody>
          <a:bodyPr wrap="square" rtlCol="0">
            <a:spAutoFit/>
          </a:bodyPr>
          <a:lstStyle/>
          <a:p>
            <a:r>
              <a:rPr lang="en-US" sz="2000" dirty="0">
                <a:solidFill>
                  <a:schemeClr val="bg1"/>
                </a:solidFill>
                <a:latin typeface="Times New Roman" panose="02020603050405020304" pitchFamily="18" charset="0"/>
                <a:cs typeface="Times New Roman" panose="02020603050405020304" pitchFamily="18" charset="0"/>
              </a:rPr>
              <a:t>The other ones, they said a lot more something-and-anything-fucking words [65, p.311]. </a:t>
            </a:r>
          </a:p>
          <a:p>
            <a:r>
              <a:rPr lang="en-US" sz="2000" dirty="0" err="1">
                <a:solidFill>
                  <a:schemeClr val="bg1"/>
                </a:solidFill>
                <a:latin typeface="Times New Roman" panose="02020603050405020304" pitchFamily="18" charset="0"/>
                <a:cs typeface="Times New Roman" panose="02020603050405020304" pitchFamily="18" charset="0"/>
              </a:rPr>
              <a:t>Те</a:t>
            </a:r>
            <a:r>
              <a:rPr lang="en-US" sz="2000" dirty="0">
                <a:solidFill>
                  <a:schemeClr val="bg1"/>
                </a:solidFill>
                <a:latin typeface="Times New Roman" panose="02020603050405020304" pitchFamily="18" charset="0"/>
                <a:cs typeface="Times New Roman" panose="02020603050405020304" pitchFamily="18" charset="0"/>
              </a:rPr>
              <a:t> </a:t>
            </a:r>
            <a:r>
              <a:rPr lang="en-US" sz="2000" dirty="0" err="1">
                <a:solidFill>
                  <a:schemeClr val="bg1"/>
                </a:solidFill>
                <a:latin typeface="Times New Roman" panose="02020603050405020304" pitchFamily="18" charset="0"/>
                <a:cs typeface="Times New Roman" panose="02020603050405020304" pitchFamily="18" charset="0"/>
              </a:rPr>
              <a:t>называли</a:t>
            </a:r>
            <a:r>
              <a:rPr lang="en-US" sz="2000" dirty="0">
                <a:solidFill>
                  <a:schemeClr val="bg1"/>
                </a:solidFill>
                <a:latin typeface="Times New Roman" panose="02020603050405020304" pitchFamily="18" charset="0"/>
                <a:cs typeface="Times New Roman" panose="02020603050405020304" pitchFamily="18" charset="0"/>
              </a:rPr>
              <a:t> </a:t>
            </a:r>
            <a:r>
              <a:rPr lang="en-US" sz="2000" dirty="0" err="1">
                <a:solidFill>
                  <a:schemeClr val="bg1"/>
                </a:solidFill>
                <a:latin typeface="Times New Roman" panose="02020603050405020304" pitchFamily="18" charset="0"/>
                <a:cs typeface="Times New Roman" panose="02020603050405020304" pitchFamily="18" charset="0"/>
              </a:rPr>
              <a:t>наших</a:t>
            </a:r>
            <a:r>
              <a:rPr lang="en-US" sz="2000" dirty="0">
                <a:solidFill>
                  <a:schemeClr val="bg1"/>
                </a:solidFill>
                <a:latin typeface="Times New Roman" panose="02020603050405020304" pitchFamily="18" charset="0"/>
                <a:cs typeface="Times New Roman" panose="02020603050405020304" pitchFamily="18" charset="0"/>
              </a:rPr>
              <a:t> и </a:t>
            </a:r>
            <a:r>
              <a:rPr lang="en-US" sz="2000" dirty="0" err="1">
                <a:solidFill>
                  <a:schemeClr val="bg1"/>
                </a:solidFill>
                <a:latin typeface="Times New Roman" panose="02020603050405020304" pitchFamily="18" charset="0"/>
                <a:cs typeface="Times New Roman" panose="02020603050405020304" pitchFamily="18" charset="0"/>
              </a:rPr>
              <a:t>растакими</a:t>
            </a:r>
            <a:r>
              <a:rPr lang="en-US" sz="2000" dirty="0">
                <a:solidFill>
                  <a:schemeClr val="bg1"/>
                </a:solidFill>
                <a:latin typeface="Times New Roman" panose="02020603050405020304" pitchFamily="18" charset="0"/>
                <a:cs typeface="Times New Roman" panose="02020603050405020304" pitchFamily="18" charset="0"/>
              </a:rPr>
              <a:t> и </a:t>
            </a:r>
            <a:r>
              <a:rPr lang="en-US" sz="2000" dirty="0" err="1">
                <a:solidFill>
                  <a:schemeClr val="bg1"/>
                </a:solidFill>
                <a:latin typeface="Times New Roman" panose="02020603050405020304" pitchFamily="18" charset="0"/>
                <a:cs typeface="Times New Roman" panose="02020603050405020304" pitchFamily="18" charset="0"/>
              </a:rPr>
              <a:t>рассякими</a:t>
            </a:r>
            <a:r>
              <a:rPr lang="en-US" sz="2000" dirty="0">
                <a:solidFill>
                  <a:schemeClr val="bg1"/>
                </a:solidFill>
                <a:latin typeface="Times New Roman" panose="02020603050405020304" pitchFamily="18" charset="0"/>
                <a:cs typeface="Times New Roman" panose="02020603050405020304" pitchFamily="18" charset="0"/>
              </a:rPr>
              <a:t> [63, с.354].</a:t>
            </a:r>
          </a:p>
        </p:txBody>
      </p:sp>
      <p:pic>
        <p:nvPicPr>
          <p:cNvPr id="8" name="Рисунок 7"/>
          <p:cNvPicPr>
            <a:picLocks noChangeAspect="1"/>
          </p:cNvPicPr>
          <p:nvPr/>
        </p:nvPicPr>
        <p:blipFill>
          <a:blip r:embed="rId6" cstate="print">
            <a:extLst>
              <a:ext uri="{28A0092B-C50C-407E-A947-70E740481C1C}">
                <a14:useLocalDpi xmlns="" xmlns:a14="http://schemas.microsoft.com/office/drawing/2010/main" val="0"/>
              </a:ext>
            </a:extLst>
          </a:blip>
          <a:stretch>
            <a:fillRect/>
          </a:stretch>
        </p:blipFill>
        <p:spPr>
          <a:xfrm>
            <a:off x="120373" y="114931"/>
            <a:ext cx="1584801" cy="435851"/>
          </a:xfrm>
          <a:prstGeom prst="rect">
            <a:avLst/>
          </a:prstGeom>
        </p:spPr>
      </p:pic>
    </p:spTree>
    <p:extLst>
      <p:ext uri="{BB962C8B-B14F-4D97-AF65-F5344CB8AC3E}">
        <p14:creationId xmlns="" xmlns:p14="http://schemas.microsoft.com/office/powerpoint/2010/main" val="31107875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Лингвостилистическая адаптация сниженной лексики</a:t>
            </a:r>
            <a:endParaRPr lang="ru-RU" dirty="0"/>
          </a:p>
        </p:txBody>
      </p:sp>
      <p:sp>
        <p:nvSpPr>
          <p:cNvPr id="3" name="TextBox 2"/>
          <p:cNvSpPr txBox="1"/>
          <p:nvPr/>
        </p:nvSpPr>
        <p:spPr>
          <a:xfrm>
            <a:off x="129209" y="2782957"/>
            <a:ext cx="9481930" cy="2308324"/>
          </a:xfrm>
          <a:prstGeom prst="rect">
            <a:avLst/>
          </a:prstGeom>
          <a:noFill/>
        </p:spPr>
        <p:txBody>
          <a:bodyPr wrap="square" rtlCol="0">
            <a:spAutoFit/>
          </a:bodyPr>
          <a:lstStyle/>
          <a:p>
            <a:r>
              <a:rPr lang="en-US" sz="2400" i="1" dirty="0">
                <a:solidFill>
                  <a:schemeClr val="bg1"/>
                </a:solidFill>
                <a:latin typeface="Times New Roman" panose="02020603050405020304" pitchFamily="18" charset="0"/>
                <a:cs typeface="Times New Roman" panose="02020603050405020304" pitchFamily="18" charset="0"/>
              </a:rPr>
              <a:t>I </a:t>
            </a:r>
            <a:r>
              <a:rPr lang="en-US" sz="2400" i="1" dirty="0" err="1">
                <a:solidFill>
                  <a:schemeClr val="bg1"/>
                </a:solidFill>
                <a:latin typeface="Times New Roman" panose="02020603050405020304" pitchFamily="18" charset="0"/>
                <a:cs typeface="Times New Roman" panose="02020603050405020304" pitchFamily="18" charset="0"/>
              </a:rPr>
              <a:t>dunno</a:t>
            </a:r>
            <a:r>
              <a:rPr lang="en-US" sz="2400" i="1" dirty="0">
                <a:solidFill>
                  <a:schemeClr val="bg1"/>
                </a:solidFill>
                <a:latin typeface="Times New Roman" panose="02020603050405020304" pitchFamily="18" charset="0"/>
                <a:cs typeface="Times New Roman" panose="02020603050405020304" pitchFamily="18" charset="0"/>
              </a:rPr>
              <a:t>, mate. I seen them </a:t>
            </a:r>
            <a:r>
              <a:rPr lang="en-US" sz="2400" i="1" dirty="0" err="1">
                <a:solidFill>
                  <a:schemeClr val="bg1"/>
                </a:solidFill>
                <a:latin typeface="Times New Roman" panose="02020603050405020304" pitchFamily="18" charset="0"/>
                <a:cs typeface="Times New Roman" panose="02020603050405020304" pitchFamily="18" charset="0"/>
              </a:rPr>
              <a:t>talkin</a:t>
            </a:r>
            <a:r>
              <a:rPr lang="en-US" sz="2400" i="1" dirty="0">
                <a:solidFill>
                  <a:schemeClr val="bg1"/>
                </a:solidFill>
                <a:latin typeface="Times New Roman" panose="02020603050405020304" pitchFamily="18" charset="0"/>
                <a:cs typeface="Times New Roman" panose="02020603050405020304" pitchFamily="18" charset="0"/>
              </a:rPr>
              <a:t>’ with some of the street boys, but them they got in a taxi and took off. They’re fuckin’ big lads, I tell </a:t>
            </a:r>
            <a:r>
              <a:rPr lang="en-US" sz="2400" i="1" dirty="0" err="1">
                <a:solidFill>
                  <a:schemeClr val="bg1"/>
                </a:solidFill>
                <a:latin typeface="Times New Roman" panose="02020603050405020304" pitchFamily="18" charset="0"/>
                <a:cs typeface="Times New Roman" panose="02020603050405020304" pitchFamily="18" charset="0"/>
              </a:rPr>
              <a:t>ya</a:t>
            </a:r>
            <a:r>
              <a:rPr lang="en-US" sz="2400" i="1" dirty="0">
                <a:solidFill>
                  <a:schemeClr val="bg1"/>
                </a:solidFill>
                <a:latin typeface="Times New Roman" panose="02020603050405020304" pitchFamily="18" charset="0"/>
                <a:cs typeface="Times New Roman" panose="02020603050405020304" pitchFamily="18" charset="0"/>
              </a:rPr>
              <a:t> [65, p.532</a:t>
            </a:r>
            <a:r>
              <a:rPr lang="en-US" sz="2400" i="1" dirty="0" smtClean="0">
                <a:solidFill>
                  <a:schemeClr val="bg1"/>
                </a:solidFill>
                <a:latin typeface="Times New Roman" panose="02020603050405020304" pitchFamily="18" charset="0"/>
                <a:cs typeface="Times New Roman" panose="02020603050405020304" pitchFamily="18" charset="0"/>
              </a:rPr>
              <a:t>].</a:t>
            </a:r>
            <a:endParaRPr lang="ru-RU" sz="2400" i="1" dirty="0" smtClean="0">
              <a:solidFill>
                <a:schemeClr val="bg1"/>
              </a:solidFill>
              <a:latin typeface="Times New Roman" panose="02020603050405020304" pitchFamily="18" charset="0"/>
              <a:cs typeface="Times New Roman" panose="02020603050405020304" pitchFamily="18" charset="0"/>
            </a:endParaRPr>
          </a:p>
          <a:p>
            <a:endParaRPr lang="en-US" sz="2400" i="1" dirty="0">
              <a:solidFill>
                <a:schemeClr val="bg1"/>
              </a:solidFill>
              <a:latin typeface="Times New Roman" panose="02020603050405020304" pitchFamily="18" charset="0"/>
              <a:cs typeface="Times New Roman" panose="02020603050405020304" pitchFamily="18" charset="0"/>
            </a:endParaRPr>
          </a:p>
          <a:p>
            <a:r>
              <a:rPr lang="ru-RU" sz="2400" i="1" dirty="0">
                <a:solidFill>
                  <a:schemeClr val="bg1"/>
                </a:solidFill>
                <a:latin typeface="Times New Roman" panose="02020603050405020304" pitchFamily="18" charset="0"/>
                <a:cs typeface="Times New Roman" panose="02020603050405020304" pitchFamily="18" charset="0"/>
              </a:rPr>
              <a:t>Не знаю, дружище. Я видел, как они разговаривали с уличным мальчишкой, а потом сели в такси и укатили. Здоровенные ребята, скажу я тебе [64, с.594]. </a:t>
            </a:r>
          </a:p>
        </p:txBody>
      </p:sp>
      <p:pic>
        <p:nvPicPr>
          <p:cNvPr id="4" name="Рисунок 3"/>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129209" y="91084"/>
            <a:ext cx="1584801" cy="435851"/>
          </a:xfrm>
          <a:prstGeom prst="rect">
            <a:avLst/>
          </a:prstGeom>
        </p:spPr>
      </p:pic>
      <p:pic>
        <p:nvPicPr>
          <p:cNvPr id="5" name="Рисунок 4"/>
          <p:cNvPicPr>
            <a:picLocks noChangeAspect="1"/>
          </p:cNvPicPr>
          <p:nvPr/>
        </p:nvPicPr>
        <p:blipFill>
          <a:blip r:embed="rId3"/>
          <a:stretch>
            <a:fillRect/>
          </a:stretch>
        </p:blipFill>
        <p:spPr>
          <a:xfrm>
            <a:off x="8278227" y="800720"/>
            <a:ext cx="1627773" cy="835224"/>
          </a:xfrm>
          <a:prstGeom prst="rect">
            <a:avLst/>
          </a:prstGeom>
        </p:spPr>
      </p:pic>
    </p:spTree>
    <p:extLst>
      <p:ext uri="{BB962C8B-B14F-4D97-AF65-F5344CB8AC3E}">
        <p14:creationId xmlns="" xmlns:p14="http://schemas.microsoft.com/office/powerpoint/2010/main" val="13965760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3" name="Таблица 2"/>
          <p:cNvGraphicFramePr>
            <a:graphicFrameLocks noGrp="1"/>
          </p:cNvGraphicFramePr>
          <p:nvPr>
            <p:extLst>
              <p:ext uri="{D42A27DB-BD31-4B8C-83A1-F6EECF244321}">
                <p14:modId xmlns="" xmlns:p14="http://schemas.microsoft.com/office/powerpoint/2010/main" val="1145463347"/>
              </p:ext>
            </p:extLst>
          </p:nvPr>
        </p:nvGraphicFramePr>
        <p:xfrm>
          <a:off x="79510" y="0"/>
          <a:ext cx="9710533" cy="6766560"/>
        </p:xfrm>
        <a:graphic>
          <a:graphicData uri="http://schemas.openxmlformats.org/drawingml/2006/table">
            <a:tbl>
              <a:tblPr firstRow="1" bandRow="1">
                <a:tableStyleId>{5C22544A-7EE6-4342-B048-85BDC9FD1C3A}</a:tableStyleId>
              </a:tblPr>
              <a:tblGrid>
                <a:gridCol w="1341785"/>
                <a:gridCol w="8368748"/>
              </a:tblGrid>
              <a:tr h="516835">
                <a:tc>
                  <a:txBody>
                    <a:bodyPr/>
                    <a:lstStyle/>
                    <a:p>
                      <a:r>
                        <a:rPr lang="ru-RU" dirty="0" smtClean="0">
                          <a:solidFill>
                            <a:schemeClr val="bg1"/>
                          </a:solidFill>
                          <a:latin typeface="Times New Roman" panose="02020603050405020304" pitchFamily="18" charset="0"/>
                          <a:cs typeface="Times New Roman" panose="02020603050405020304" pitchFamily="18" charset="0"/>
                        </a:rPr>
                        <a:t>Способы</a:t>
                      </a:r>
                      <a:r>
                        <a:rPr lang="ru-RU" baseline="0" dirty="0" smtClean="0">
                          <a:solidFill>
                            <a:schemeClr val="bg1"/>
                          </a:solidFill>
                          <a:latin typeface="Times New Roman" panose="02020603050405020304" pitchFamily="18" charset="0"/>
                          <a:cs typeface="Times New Roman" panose="02020603050405020304" pitchFamily="18" charset="0"/>
                        </a:rPr>
                        <a:t> передачи</a:t>
                      </a:r>
                      <a:endParaRPr lang="ru-RU" dirty="0">
                        <a:solidFill>
                          <a:schemeClr val="bg1"/>
                        </a:solidFill>
                        <a:latin typeface="Times New Roman" panose="02020603050405020304" pitchFamily="18" charset="0"/>
                        <a:cs typeface="Times New Roman" panose="02020603050405020304" pitchFamily="18" charset="0"/>
                      </a:endParaRPr>
                    </a:p>
                  </a:txBody>
                  <a:tcPr/>
                </a:tc>
                <a:tc>
                  <a:txBody>
                    <a:bodyPr/>
                    <a:lstStyle/>
                    <a:p>
                      <a:pPr algn="ctr"/>
                      <a:r>
                        <a:rPr lang="ru-RU" dirty="0" smtClean="0">
                          <a:solidFill>
                            <a:schemeClr val="bg1"/>
                          </a:solidFill>
                          <a:latin typeface="Times New Roman" panose="02020603050405020304" pitchFamily="18" charset="0"/>
                          <a:cs typeface="Times New Roman" panose="02020603050405020304" pitchFamily="18" charset="0"/>
                        </a:rPr>
                        <a:t>Примеры</a:t>
                      </a:r>
                      <a:endParaRPr lang="ru-RU" dirty="0">
                        <a:solidFill>
                          <a:schemeClr val="bg1"/>
                        </a:solidFill>
                        <a:latin typeface="Times New Roman" panose="02020603050405020304" pitchFamily="18" charset="0"/>
                        <a:cs typeface="Times New Roman" panose="02020603050405020304" pitchFamily="18" charset="0"/>
                      </a:endParaRPr>
                    </a:p>
                  </a:txBody>
                  <a:tcPr/>
                </a:tc>
              </a:tr>
              <a:tr h="458894">
                <a:tc rowSpan="2">
                  <a:txBody>
                    <a:bodyPr/>
                    <a:lstStyle/>
                    <a:p>
                      <a:endParaRPr lang="ru-RU" sz="1800" dirty="0" smtClean="0">
                        <a:latin typeface="Times New Roman" panose="02020603050405020304" pitchFamily="18" charset="0"/>
                        <a:cs typeface="Times New Roman" panose="02020603050405020304" pitchFamily="18" charset="0"/>
                      </a:endParaRPr>
                    </a:p>
                    <a:p>
                      <a:r>
                        <a:rPr lang="ru-RU" sz="1800" dirty="0" smtClean="0">
                          <a:latin typeface="Times New Roman" panose="02020603050405020304" pitchFamily="18" charset="0"/>
                          <a:cs typeface="Times New Roman" panose="02020603050405020304" pitchFamily="18" charset="0"/>
                        </a:rPr>
                        <a:t>Частично ассимилированные ИВ</a:t>
                      </a:r>
                      <a:endParaRPr lang="ru-RU" sz="1800" dirty="0">
                        <a:latin typeface="Times New Roman" panose="02020603050405020304" pitchFamily="18" charset="0"/>
                        <a:cs typeface="Times New Roman" panose="02020603050405020304" pitchFamily="18" charset="0"/>
                      </a:endParaRPr>
                    </a:p>
                  </a:txBody>
                  <a:tcPr/>
                </a:tc>
                <a:tc>
                  <a:txBody>
                    <a:bodyPr/>
                    <a:lstStyle/>
                    <a:p>
                      <a:pPr marL="0" algn="l" defTabSz="914400" rtl="0" eaLnBrk="1" latinLnBrk="0" hangingPunct="1"/>
                      <a:r>
                        <a:rPr lang="en-US" sz="1800" i="1" kern="1200" dirty="0" smtClean="0">
                          <a:solidFill>
                            <a:schemeClr val="dk1"/>
                          </a:solidFill>
                          <a:latin typeface="Times New Roman" panose="02020603050405020304" pitchFamily="18" charset="0"/>
                          <a:ea typeface="+mn-ea"/>
                          <a:cs typeface="Times New Roman" panose="02020603050405020304" pitchFamily="18" charset="0"/>
                        </a:rPr>
                        <a:t>Hindi love songs jingled beside heart-breaking </a:t>
                      </a:r>
                      <a:r>
                        <a:rPr lang="en-US" sz="1800" i="1" kern="1200" dirty="0" err="1" smtClean="0">
                          <a:solidFill>
                            <a:schemeClr val="dk1"/>
                          </a:solidFill>
                          <a:latin typeface="Times New Roman" panose="02020603050405020304" pitchFamily="18" charset="0"/>
                          <a:ea typeface="+mn-ea"/>
                          <a:cs typeface="Times New Roman" panose="02020603050405020304" pitchFamily="18" charset="0"/>
                        </a:rPr>
                        <a:t>gazals</a:t>
                      </a:r>
                      <a:r>
                        <a:rPr lang="en-US" sz="1800" i="1" kern="1200" dirty="0" smtClean="0">
                          <a:solidFill>
                            <a:schemeClr val="dk1"/>
                          </a:solidFill>
                          <a:latin typeface="Times New Roman" panose="02020603050405020304" pitchFamily="18" charset="0"/>
                          <a:ea typeface="+mn-ea"/>
                          <a:cs typeface="Times New Roman" panose="02020603050405020304" pitchFamily="18" charset="0"/>
                        </a:rPr>
                        <a:t> [65, p.141].</a:t>
                      </a:r>
                    </a:p>
                    <a:p>
                      <a:pPr marL="0" algn="l" defTabSz="914400" rtl="0" eaLnBrk="1" latinLnBrk="0" hangingPunct="1"/>
                      <a:r>
                        <a:rPr lang="ru-RU" sz="1800" i="1" kern="1200" dirty="0" smtClean="0">
                          <a:solidFill>
                            <a:schemeClr val="dk1"/>
                          </a:solidFill>
                          <a:latin typeface="Times New Roman" panose="02020603050405020304" pitchFamily="18" charset="0"/>
                          <a:ea typeface="+mn-ea"/>
                          <a:cs typeface="Times New Roman" panose="02020603050405020304" pitchFamily="18" charset="0"/>
                        </a:rPr>
                        <a:t>Индийские любовные куплеты перемежались с душераздирающими лирическими газелями [63, с.168].</a:t>
                      </a:r>
                    </a:p>
                  </a:txBody>
                  <a:tcPr/>
                </a:tc>
              </a:tr>
              <a:tr h="545254">
                <a:tc vMerge="1">
                  <a:txBody>
                    <a:bodyPr/>
                    <a:lstStyle/>
                    <a:p>
                      <a:endParaRPr lang="ru-RU" dirty="0"/>
                    </a:p>
                  </a:txBody>
                  <a:tcPr/>
                </a:tc>
                <a:tc>
                  <a:txBody>
                    <a:bodyPr/>
                    <a:lstStyle/>
                    <a:p>
                      <a:pPr marL="0" algn="l" defTabSz="914400" rtl="0" eaLnBrk="1" latinLnBrk="0" hangingPunct="1"/>
                      <a:r>
                        <a:rPr lang="en-US" sz="1800" i="1" kern="1200" dirty="0" smtClean="0">
                          <a:solidFill>
                            <a:schemeClr val="dk1"/>
                          </a:solidFill>
                          <a:latin typeface="Times New Roman" panose="02020603050405020304" pitchFamily="18" charset="0"/>
                          <a:ea typeface="+mn-ea"/>
                          <a:cs typeface="Times New Roman" panose="02020603050405020304" pitchFamily="18" charset="0"/>
                        </a:rPr>
                        <a:t>And don’t you have any, </a:t>
                      </a:r>
                      <a:r>
                        <a:rPr lang="en-US" sz="1800" i="1" kern="1200" dirty="0" err="1" smtClean="0">
                          <a:solidFill>
                            <a:schemeClr val="dk1"/>
                          </a:solidFill>
                          <a:latin typeface="Times New Roman" panose="02020603050405020304" pitchFamily="18" charset="0"/>
                          <a:ea typeface="+mn-ea"/>
                          <a:cs typeface="Times New Roman" panose="02020603050405020304" pitchFamily="18" charset="0"/>
                        </a:rPr>
                        <a:t>wie</a:t>
                      </a:r>
                      <a:r>
                        <a:rPr lang="en-US" sz="1800" i="1" kern="1200" dirty="0" smtClean="0">
                          <a:solidFill>
                            <a:schemeClr val="dk1"/>
                          </a:solidFill>
                          <a:latin typeface="Times New Roman" panose="02020603050405020304" pitchFamily="18" charset="0"/>
                          <a:ea typeface="+mn-ea"/>
                          <a:cs typeface="Times New Roman" panose="02020603050405020304" pitchFamily="18" charset="0"/>
                        </a:rPr>
                        <a:t> </a:t>
                      </a:r>
                      <a:r>
                        <a:rPr lang="en-US" sz="1800" i="1" kern="1200" dirty="0" err="1" smtClean="0">
                          <a:solidFill>
                            <a:schemeClr val="dk1"/>
                          </a:solidFill>
                          <a:latin typeface="Times New Roman" panose="02020603050405020304" pitchFamily="18" charset="0"/>
                          <a:ea typeface="+mn-ea"/>
                          <a:cs typeface="Times New Roman" panose="02020603050405020304" pitchFamily="18" charset="0"/>
                        </a:rPr>
                        <a:t>soll</a:t>
                      </a:r>
                      <a:r>
                        <a:rPr lang="en-US" sz="1800" i="1" kern="1200" dirty="0" smtClean="0">
                          <a:solidFill>
                            <a:schemeClr val="dk1"/>
                          </a:solidFill>
                          <a:latin typeface="Times New Roman" panose="02020603050405020304" pitchFamily="18" charset="0"/>
                          <a:ea typeface="+mn-ea"/>
                          <a:cs typeface="Times New Roman" panose="02020603050405020304" pitchFamily="18" charset="0"/>
                        </a:rPr>
                        <a:t> </a:t>
                      </a:r>
                      <a:r>
                        <a:rPr lang="en-US" sz="1800" i="1" kern="1200" dirty="0" err="1" smtClean="0">
                          <a:solidFill>
                            <a:schemeClr val="dk1"/>
                          </a:solidFill>
                          <a:latin typeface="Times New Roman" panose="02020603050405020304" pitchFamily="18" charset="0"/>
                          <a:ea typeface="+mn-ea"/>
                          <a:cs typeface="Times New Roman" panose="02020603050405020304" pitchFamily="18" charset="0"/>
                        </a:rPr>
                        <a:t>ich</a:t>
                      </a:r>
                      <a:r>
                        <a:rPr lang="en-US" sz="1800" i="1" kern="1200" dirty="0" smtClean="0">
                          <a:solidFill>
                            <a:schemeClr val="dk1"/>
                          </a:solidFill>
                          <a:latin typeface="Times New Roman" panose="02020603050405020304" pitchFamily="18" charset="0"/>
                          <a:ea typeface="+mn-ea"/>
                          <a:cs typeface="Times New Roman" panose="02020603050405020304" pitchFamily="18" charset="0"/>
                        </a:rPr>
                        <a:t> das </a:t>
                      </a:r>
                      <a:r>
                        <a:rPr lang="en-US" sz="1800" i="1" kern="1200" dirty="0" err="1" smtClean="0">
                          <a:solidFill>
                            <a:schemeClr val="dk1"/>
                          </a:solidFill>
                          <a:latin typeface="Times New Roman" panose="02020603050405020304" pitchFamily="18" charset="0"/>
                          <a:ea typeface="+mn-ea"/>
                          <a:cs typeface="Times New Roman" panose="02020603050405020304" pitchFamily="18" charset="0"/>
                        </a:rPr>
                        <a:t>sagen</a:t>
                      </a:r>
                      <a:r>
                        <a:rPr lang="en-US" sz="1800" i="1" kern="1200" dirty="0" smtClean="0">
                          <a:solidFill>
                            <a:schemeClr val="dk1"/>
                          </a:solidFill>
                          <a:latin typeface="Times New Roman" panose="02020603050405020304" pitchFamily="18" charset="0"/>
                          <a:ea typeface="+mn-ea"/>
                          <a:cs typeface="Times New Roman" panose="02020603050405020304" pitchFamily="18" charset="0"/>
                        </a:rPr>
                        <a:t>, any program? Any plan? [65, p.42]</a:t>
                      </a:r>
                    </a:p>
                    <a:p>
                      <a:pPr marL="0" algn="l" defTabSz="914400" rtl="0" eaLnBrk="1" latinLnBrk="0" hangingPunct="1"/>
                      <a:r>
                        <a:rPr lang="ru-RU" sz="1800" i="1" kern="1200" dirty="0" smtClean="0">
                          <a:solidFill>
                            <a:schemeClr val="dk1"/>
                          </a:solidFill>
                          <a:latin typeface="Times New Roman" panose="02020603050405020304" pitchFamily="18" charset="0"/>
                          <a:ea typeface="+mn-ea"/>
                          <a:cs typeface="Times New Roman" panose="02020603050405020304" pitchFamily="18" charset="0"/>
                        </a:rPr>
                        <a:t>И у тебя нет никакой… </a:t>
                      </a:r>
                      <a:r>
                        <a:rPr lang="en-US" sz="1800" i="1" kern="1200" dirty="0" err="1" smtClean="0">
                          <a:solidFill>
                            <a:schemeClr val="dk1"/>
                          </a:solidFill>
                          <a:latin typeface="Times New Roman" panose="02020603050405020304" pitchFamily="18" charset="0"/>
                          <a:ea typeface="+mn-ea"/>
                          <a:cs typeface="Times New Roman" panose="02020603050405020304" pitchFamily="18" charset="0"/>
                        </a:rPr>
                        <a:t>wie</a:t>
                      </a:r>
                      <a:r>
                        <a:rPr lang="en-US" sz="1800" i="1" kern="1200" dirty="0" smtClean="0">
                          <a:solidFill>
                            <a:schemeClr val="dk1"/>
                          </a:solidFill>
                          <a:latin typeface="Times New Roman" panose="02020603050405020304" pitchFamily="18" charset="0"/>
                          <a:ea typeface="+mn-ea"/>
                          <a:cs typeface="Times New Roman" panose="02020603050405020304" pitchFamily="18" charset="0"/>
                        </a:rPr>
                        <a:t> </a:t>
                      </a:r>
                      <a:r>
                        <a:rPr lang="en-US" sz="1800" i="1" kern="1200" dirty="0" err="1" smtClean="0">
                          <a:solidFill>
                            <a:schemeClr val="dk1"/>
                          </a:solidFill>
                          <a:latin typeface="Times New Roman" panose="02020603050405020304" pitchFamily="18" charset="0"/>
                          <a:ea typeface="+mn-ea"/>
                          <a:cs typeface="Times New Roman" panose="02020603050405020304" pitchFamily="18" charset="0"/>
                        </a:rPr>
                        <a:t>soll</a:t>
                      </a:r>
                      <a:r>
                        <a:rPr lang="en-US" sz="1800" i="1" kern="1200" dirty="0" smtClean="0">
                          <a:solidFill>
                            <a:schemeClr val="dk1"/>
                          </a:solidFill>
                          <a:latin typeface="Times New Roman" panose="02020603050405020304" pitchFamily="18" charset="0"/>
                          <a:ea typeface="+mn-ea"/>
                          <a:cs typeface="Times New Roman" panose="02020603050405020304" pitchFamily="18" charset="0"/>
                        </a:rPr>
                        <a:t> </a:t>
                      </a:r>
                      <a:r>
                        <a:rPr lang="en-US" sz="1800" i="1" kern="1200" dirty="0" err="1" smtClean="0">
                          <a:solidFill>
                            <a:schemeClr val="dk1"/>
                          </a:solidFill>
                          <a:latin typeface="Times New Roman" panose="02020603050405020304" pitchFamily="18" charset="0"/>
                          <a:ea typeface="+mn-ea"/>
                          <a:cs typeface="Times New Roman" panose="02020603050405020304" pitchFamily="18" charset="0"/>
                        </a:rPr>
                        <a:t>ich</a:t>
                      </a:r>
                      <a:r>
                        <a:rPr lang="en-US" sz="1800" i="1" kern="1200" dirty="0" smtClean="0">
                          <a:solidFill>
                            <a:schemeClr val="dk1"/>
                          </a:solidFill>
                          <a:latin typeface="Times New Roman" panose="02020603050405020304" pitchFamily="18" charset="0"/>
                          <a:ea typeface="+mn-ea"/>
                          <a:cs typeface="Times New Roman" panose="02020603050405020304" pitchFamily="18" charset="0"/>
                        </a:rPr>
                        <a:t> das </a:t>
                      </a:r>
                      <a:r>
                        <a:rPr lang="en-US" sz="1800" i="1" kern="1200" dirty="0" err="1" smtClean="0">
                          <a:solidFill>
                            <a:schemeClr val="dk1"/>
                          </a:solidFill>
                          <a:latin typeface="Times New Roman" panose="02020603050405020304" pitchFamily="18" charset="0"/>
                          <a:ea typeface="+mn-ea"/>
                          <a:cs typeface="Times New Roman" panose="02020603050405020304" pitchFamily="18" charset="0"/>
                        </a:rPr>
                        <a:t>sagen</a:t>
                      </a:r>
                      <a:r>
                        <a:rPr lang="en-US" sz="1800" i="1" kern="1200" dirty="0" smtClean="0">
                          <a:solidFill>
                            <a:schemeClr val="dk1"/>
                          </a:solidFill>
                          <a:latin typeface="Times New Roman" panose="02020603050405020304" pitchFamily="18" charset="0"/>
                          <a:ea typeface="+mn-ea"/>
                          <a:cs typeface="Times New Roman" panose="02020603050405020304" pitchFamily="18" charset="0"/>
                        </a:rPr>
                        <a:t>*– </a:t>
                      </a:r>
                      <a:r>
                        <a:rPr lang="ru-RU" sz="1800" i="1" kern="1200" dirty="0" smtClean="0">
                          <a:solidFill>
                            <a:schemeClr val="dk1"/>
                          </a:solidFill>
                          <a:latin typeface="Times New Roman" panose="02020603050405020304" pitchFamily="18" charset="0"/>
                          <a:ea typeface="+mn-ea"/>
                          <a:cs typeface="Times New Roman" panose="02020603050405020304" pitchFamily="18" charset="0"/>
                        </a:rPr>
                        <a:t>программы? Ты не делаешь каких-нибудь планов? *Как это сказать? (нем.) [63, с.54]</a:t>
                      </a:r>
                    </a:p>
                  </a:txBody>
                  <a:tcPr/>
                </a:tc>
              </a:tr>
              <a:tr h="370840">
                <a:tc>
                  <a:txBody>
                    <a:bodyPr/>
                    <a:lstStyle/>
                    <a:p>
                      <a:r>
                        <a:rPr lang="ru-RU" sz="1800" dirty="0" smtClean="0">
                          <a:latin typeface="Times New Roman" panose="02020603050405020304" pitchFamily="18" charset="0"/>
                          <a:cs typeface="Times New Roman" panose="02020603050405020304" pitchFamily="18" charset="0"/>
                        </a:rPr>
                        <a:t>Эффект «ломаной речи»</a:t>
                      </a:r>
                      <a:endParaRPr lang="ru-RU" sz="1800" dirty="0">
                        <a:latin typeface="Times New Roman" panose="02020603050405020304" pitchFamily="18" charset="0"/>
                        <a:cs typeface="Times New Roman" panose="02020603050405020304" pitchFamily="18" charset="0"/>
                      </a:endParaRPr>
                    </a:p>
                  </a:txBody>
                  <a:tcPr/>
                </a:tc>
                <a:tc>
                  <a:txBody>
                    <a:bodyPr/>
                    <a:lstStyle/>
                    <a:p>
                      <a:r>
                        <a:rPr lang="en-US" i="1" dirty="0" smtClean="0">
                          <a:latin typeface="Times New Roman" panose="02020603050405020304" pitchFamily="18" charset="0"/>
                          <a:cs typeface="Times New Roman" panose="02020603050405020304" pitchFamily="18" charset="0"/>
                        </a:rPr>
                        <a:t>It is called </a:t>
                      </a:r>
                      <a:r>
                        <a:rPr lang="en-US" i="1" dirty="0" err="1" smtClean="0">
                          <a:latin typeface="Times New Roman" panose="02020603050405020304" pitchFamily="18" charset="0"/>
                          <a:cs typeface="Times New Roman" panose="02020603050405020304" pitchFamily="18" charset="0"/>
                        </a:rPr>
                        <a:t>paan</a:t>
                      </a:r>
                      <a:r>
                        <a:rPr lang="en-US" i="1" dirty="0" smtClean="0">
                          <a:latin typeface="Times New Roman" panose="02020603050405020304" pitchFamily="18" charset="0"/>
                          <a:cs typeface="Times New Roman" panose="02020603050405020304" pitchFamily="18" charset="0"/>
                        </a:rPr>
                        <a:t>. A most very excellent taste and chewing it is. Everyone in Bombay is chewing and spitting, chewing and more spitting, no problem, day and night also. Very good for health it is</a:t>
                      </a:r>
                      <a:r>
                        <a:rPr lang="ru-RU" i="1" dirty="0" smtClean="0">
                          <a:latin typeface="Times New Roman" panose="02020603050405020304" pitchFamily="18" charset="0"/>
                          <a:cs typeface="Times New Roman" panose="02020603050405020304" pitchFamily="18" charset="0"/>
                        </a:rPr>
                        <a:t>, </a:t>
                      </a:r>
                      <a:r>
                        <a:rPr lang="en-US" i="1" dirty="0" smtClean="0">
                          <a:latin typeface="Times New Roman" panose="02020603050405020304" pitchFamily="18" charset="0"/>
                          <a:cs typeface="Times New Roman" panose="02020603050405020304" pitchFamily="18" charset="0"/>
                        </a:rPr>
                        <a:t>plenty of chewing and full spitting. You want to try it? I will get it for you some [65, p.24].</a:t>
                      </a:r>
                    </a:p>
                    <a:p>
                      <a:r>
                        <a:rPr lang="en-US" i="1" dirty="0" err="1" smtClean="0">
                          <a:latin typeface="Times New Roman" panose="02020603050405020304" pitchFamily="18" charset="0"/>
                          <a:cs typeface="Times New Roman" panose="02020603050405020304" pitchFamily="18" charset="0"/>
                        </a:rPr>
                        <a:t>Это</a:t>
                      </a:r>
                      <a:r>
                        <a:rPr lang="en-US" i="1"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называется</a:t>
                      </a:r>
                      <a:r>
                        <a:rPr lang="en-US" i="1"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пан</a:t>
                      </a:r>
                      <a:r>
                        <a:rPr lang="en-US" i="1"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Самый</a:t>
                      </a:r>
                      <a:r>
                        <a:rPr lang="en-US" i="1"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наиболее</a:t>
                      </a:r>
                      <a:r>
                        <a:rPr lang="en-US" i="1"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отличный</a:t>
                      </a:r>
                      <a:r>
                        <a:rPr lang="en-US" i="1"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вкус</a:t>
                      </a:r>
                      <a:r>
                        <a:rPr lang="en-US" i="1" dirty="0" smtClean="0">
                          <a:latin typeface="Times New Roman" panose="02020603050405020304" pitchFamily="18" charset="0"/>
                          <a:cs typeface="Times New Roman" panose="02020603050405020304" pitchFamily="18" charset="0"/>
                        </a:rPr>
                        <a:t>, и </a:t>
                      </a:r>
                      <a:r>
                        <a:rPr lang="en-US" i="1" dirty="0" err="1" smtClean="0">
                          <a:latin typeface="Times New Roman" panose="02020603050405020304" pitchFamily="18" charset="0"/>
                          <a:cs typeface="Times New Roman" panose="02020603050405020304" pitchFamily="18" charset="0"/>
                        </a:rPr>
                        <a:t>жевание</a:t>
                      </a:r>
                      <a:r>
                        <a:rPr lang="en-US" i="1"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тоже</a:t>
                      </a:r>
                      <a:r>
                        <a:rPr lang="en-US" i="1"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Все</a:t>
                      </a:r>
                      <a:r>
                        <a:rPr lang="en-US" i="1" dirty="0" smtClean="0">
                          <a:latin typeface="Times New Roman" panose="02020603050405020304" pitchFamily="18" charset="0"/>
                          <a:cs typeface="Times New Roman" panose="02020603050405020304" pitchFamily="18" charset="0"/>
                        </a:rPr>
                        <a:t> в </a:t>
                      </a:r>
                      <a:r>
                        <a:rPr lang="en-US" i="1" dirty="0" err="1" smtClean="0">
                          <a:latin typeface="Times New Roman" panose="02020603050405020304" pitchFamily="18" charset="0"/>
                          <a:cs typeface="Times New Roman" panose="02020603050405020304" pitchFamily="18" charset="0"/>
                        </a:rPr>
                        <a:t>Бомбее</a:t>
                      </a:r>
                      <a:r>
                        <a:rPr lang="en-US" i="1"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жуют</a:t>
                      </a:r>
                      <a:r>
                        <a:rPr lang="en-US" i="1"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его</a:t>
                      </a:r>
                      <a:r>
                        <a:rPr lang="en-US" i="1" dirty="0" smtClean="0">
                          <a:latin typeface="Times New Roman" panose="02020603050405020304" pitchFamily="18" charset="0"/>
                          <a:cs typeface="Times New Roman" panose="02020603050405020304" pitchFamily="18" charset="0"/>
                        </a:rPr>
                        <a:t> и </a:t>
                      </a:r>
                      <a:r>
                        <a:rPr lang="en-US" i="1" dirty="0" err="1" smtClean="0">
                          <a:latin typeface="Times New Roman" panose="02020603050405020304" pitchFamily="18" charset="0"/>
                          <a:cs typeface="Times New Roman" panose="02020603050405020304" pitchFamily="18" charset="0"/>
                        </a:rPr>
                        <a:t>плюют</a:t>
                      </a:r>
                      <a:r>
                        <a:rPr lang="en-US" i="1"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жуют</a:t>
                      </a:r>
                      <a:r>
                        <a:rPr lang="en-US" i="1" dirty="0" smtClean="0">
                          <a:latin typeface="Times New Roman" panose="02020603050405020304" pitchFamily="18" charset="0"/>
                          <a:cs typeface="Times New Roman" panose="02020603050405020304" pitchFamily="18" charset="0"/>
                        </a:rPr>
                        <a:t> и </a:t>
                      </a:r>
                      <a:r>
                        <a:rPr lang="en-US" i="1" dirty="0" err="1" smtClean="0">
                          <a:latin typeface="Times New Roman" panose="02020603050405020304" pitchFamily="18" charset="0"/>
                          <a:cs typeface="Times New Roman" panose="02020603050405020304" pitchFamily="18" charset="0"/>
                        </a:rPr>
                        <a:t>опять</a:t>
                      </a:r>
                      <a:r>
                        <a:rPr lang="en-US" i="1"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плюют</a:t>
                      </a:r>
                      <a:r>
                        <a:rPr lang="en-US" i="1"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без</a:t>
                      </a:r>
                      <a:r>
                        <a:rPr lang="en-US" i="1"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проблем</a:t>
                      </a:r>
                      <a:r>
                        <a:rPr lang="en-US" i="1"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днем</a:t>
                      </a:r>
                      <a:r>
                        <a:rPr lang="en-US" i="1" dirty="0" smtClean="0">
                          <a:latin typeface="Times New Roman" panose="02020603050405020304" pitchFamily="18" charset="0"/>
                          <a:cs typeface="Times New Roman" panose="02020603050405020304" pitchFamily="18" charset="0"/>
                        </a:rPr>
                        <a:t> и </a:t>
                      </a:r>
                      <a:r>
                        <a:rPr lang="en-US" i="1" dirty="0" err="1" smtClean="0">
                          <a:latin typeface="Times New Roman" panose="02020603050405020304" pitchFamily="18" charset="0"/>
                          <a:cs typeface="Times New Roman" panose="02020603050405020304" pitchFamily="18" charset="0"/>
                        </a:rPr>
                        <a:t>ночью</a:t>
                      </a:r>
                      <a:r>
                        <a:rPr lang="en-US" i="1"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Это</a:t>
                      </a:r>
                      <a:r>
                        <a:rPr lang="en-US" i="1"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для</a:t>
                      </a:r>
                      <a:r>
                        <a:rPr lang="en-US" i="1"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здоровья</a:t>
                      </a:r>
                      <a:r>
                        <a:rPr lang="en-US" i="1"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полезно</a:t>
                      </a:r>
                      <a:r>
                        <a:rPr lang="en-US" i="1"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много</a:t>
                      </a:r>
                      <a:r>
                        <a:rPr lang="en-US" i="1"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жевать</a:t>
                      </a:r>
                      <a:r>
                        <a:rPr lang="en-US" i="1" dirty="0" smtClean="0">
                          <a:latin typeface="Times New Roman" panose="02020603050405020304" pitchFamily="18" charset="0"/>
                          <a:cs typeface="Times New Roman" panose="02020603050405020304" pitchFamily="18" charset="0"/>
                        </a:rPr>
                        <a:t> и </a:t>
                      </a:r>
                      <a:r>
                        <a:rPr lang="en-US" i="1" dirty="0" err="1" smtClean="0">
                          <a:latin typeface="Times New Roman" panose="02020603050405020304" pitchFamily="18" charset="0"/>
                          <a:cs typeface="Times New Roman" panose="02020603050405020304" pitchFamily="18" charset="0"/>
                        </a:rPr>
                        <a:t>обильно</a:t>
                      </a:r>
                      <a:r>
                        <a:rPr lang="en-US" i="1"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плевать</a:t>
                      </a:r>
                      <a:r>
                        <a:rPr lang="en-US" i="1"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Хочешь</a:t>
                      </a:r>
                      <a:r>
                        <a:rPr lang="en-US" i="1"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попробовать</a:t>
                      </a:r>
                      <a:r>
                        <a:rPr lang="en-US" i="1" dirty="0" smtClean="0">
                          <a:latin typeface="Times New Roman" panose="02020603050405020304" pitchFamily="18" charset="0"/>
                          <a:cs typeface="Times New Roman" panose="02020603050405020304" pitchFamily="18" charset="0"/>
                        </a:rPr>
                        <a:t>? Я </a:t>
                      </a:r>
                      <a:r>
                        <a:rPr lang="en-US" i="1" dirty="0" err="1" smtClean="0">
                          <a:latin typeface="Times New Roman" panose="02020603050405020304" pitchFamily="18" charset="0"/>
                          <a:cs typeface="Times New Roman" panose="02020603050405020304" pitchFamily="18" charset="0"/>
                        </a:rPr>
                        <a:t>достану</a:t>
                      </a:r>
                      <a:r>
                        <a:rPr lang="en-US" i="1"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для</a:t>
                      </a:r>
                      <a:r>
                        <a:rPr lang="en-US" i="1"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тебя</a:t>
                      </a:r>
                      <a:r>
                        <a:rPr lang="en-US" i="1" dirty="0" smtClean="0">
                          <a:latin typeface="Times New Roman" panose="02020603050405020304" pitchFamily="18" charset="0"/>
                          <a:cs typeface="Times New Roman" panose="02020603050405020304" pitchFamily="18" charset="0"/>
                        </a:rPr>
                        <a:t> [63, c.33].</a:t>
                      </a:r>
                    </a:p>
                  </a:txBody>
                  <a:tcPr/>
                </a:tc>
              </a:tr>
              <a:tr h="370840">
                <a:tc>
                  <a:txBody>
                    <a:bodyPr/>
                    <a:lstStyle/>
                    <a:p>
                      <a:r>
                        <a:rPr lang="ru-RU" sz="1800" dirty="0" smtClean="0">
                          <a:latin typeface="Times New Roman" panose="02020603050405020304" pitchFamily="18" charset="0"/>
                          <a:cs typeface="Times New Roman" panose="02020603050405020304" pitchFamily="18" charset="0"/>
                        </a:rPr>
                        <a:t>Нулевые ИВ</a:t>
                      </a:r>
                      <a:endParaRPr lang="ru-RU" sz="1800" dirty="0">
                        <a:latin typeface="Times New Roman" panose="02020603050405020304" pitchFamily="18" charset="0"/>
                        <a:cs typeface="Times New Roman" panose="02020603050405020304" pitchFamily="18" charset="0"/>
                      </a:endParaRPr>
                    </a:p>
                  </a:txBody>
                  <a:tcPr/>
                </a:tc>
                <a:tc>
                  <a:txBody>
                    <a:bodyPr/>
                    <a:lstStyle/>
                    <a:p>
                      <a:r>
                        <a:rPr lang="en-US" i="1" dirty="0" smtClean="0">
                          <a:latin typeface="Times New Roman" panose="02020603050405020304" pitchFamily="18" charset="0"/>
                          <a:cs typeface="Times New Roman" panose="02020603050405020304" pitchFamily="18" charset="0"/>
                        </a:rPr>
                        <a:t>We ate chicken </a:t>
                      </a:r>
                      <a:r>
                        <a:rPr lang="en-US" i="1" dirty="0" err="1" smtClean="0">
                          <a:latin typeface="Times New Roman" panose="02020603050405020304" pitchFamily="18" charset="0"/>
                          <a:cs typeface="Times New Roman" panose="02020603050405020304" pitchFamily="18" charset="0"/>
                        </a:rPr>
                        <a:t>byriani</a:t>
                      </a:r>
                      <a:r>
                        <a:rPr lang="en-US" i="1"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malaikofta</a:t>
                      </a:r>
                      <a:r>
                        <a:rPr lang="en-US" i="1" dirty="0" smtClean="0">
                          <a:latin typeface="Times New Roman" panose="02020603050405020304" pitchFamily="18" charset="0"/>
                          <a:cs typeface="Times New Roman" panose="02020603050405020304" pitchFamily="18" charset="0"/>
                        </a:rPr>
                        <a:t>, vegetable korma, rice, curried vegetables, deep fried pieces of pumpkin, potato, onion, and cauliflower, hot buttered naan bread, dhal, </a:t>
                      </a:r>
                      <a:r>
                        <a:rPr lang="en-US" i="1" dirty="0" err="1" smtClean="0">
                          <a:latin typeface="Times New Roman" panose="02020603050405020304" pitchFamily="18" charset="0"/>
                          <a:cs typeface="Times New Roman" panose="02020603050405020304" pitchFamily="18" charset="0"/>
                        </a:rPr>
                        <a:t>papadams</a:t>
                      </a:r>
                      <a:r>
                        <a:rPr lang="en-US" i="1" dirty="0" smtClean="0">
                          <a:latin typeface="Times New Roman" panose="02020603050405020304" pitchFamily="18" charset="0"/>
                          <a:cs typeface="Times New Roman" panose="02020603050405020304" pitchFamily="18" charset="0"/>
                        </a:rPr>
                        <a:t>, and green mango chutney [65, p.395].</a:t>
                      </a:r>
                    </a:p>
                    <a:p>
                      <a:r>
                        <a:rPr lang="ru-RU" i="1" dirty="0" smtClean="0">
                          <a:latin typeface="Times New Roman" panose="02020603050405020304" pitchFamily="18" charset="0"/>
                          <a:cs typeface="Times New Roman" panose="02020603050405020304" pitchFamily="18" charset="0"/>
                        </a:rPr>
                        <a:t>Наше меню составляли цыпленок с рисом, мясо, тушеное с крупой, тушеные овощи со специями, жареная на фритюре тыква, цветная капуста, горячие лепешки с топленым маслом, гороховая похлебка, поджаренные в масле чечевичные вафли с приправой из зеленого манго [63, с. 444].</a:t>
                      </a:r>
                    </a:p>
                  </a:txBody>
                  <a:tcPr/>
                </a:tc>
              </a:tr>
            </a:tbl>
          </a:graphicData>
        </a:graphic>
      </p:graphicFrame>
    </p:spTree>
    <p:extLst>
      <p:ext uri="{BB962C8B-B14F-4D97-AF65-F5344CB8AC3E}">
        <p14:creationId xmlns="" xmlns:p14="http://schemas.microsoft.com/office/powerpoint/2010/main" val="15661351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extLst>
              <p:ext uri="{D42A27DB-BD31-4B8C-83A1-F6EECF244321}">
                <p14:modId xmlns="" xmlns:p14="http://schemas.microsoft.com/office/powerpoint/2010/main" val="142008592"/>
              </p:ext>
            </p:extLst>
          </p:nvPr>
        </p:nvGraphicFramePr>
        <p:xfrm>
          <a:off x="626165" y="318052"/>
          <a:ext cx="9134060" cy="6255564"/>
        </p:xfrm>
        <a:graphic>
          <a:graphicData uri="http://schemas.openxmlformats.org/drawingml/2006/table">
            <a:tbl>
              <a:tblPr firstRow="1" bandRow="1">
                <a:tableStyleId>{5C22544A-7EE6-4342-B048-85BDC9FD1C3A}</a:tableStyleId>
              </a:tblPr>
              <a:tblGrid>
                <a:gridCol w="2037521"/>
                <a:gridCol w="7096539"/>
              </a:tblGrid>
              <a:tr h="401206">
                <a:tc>
                  <a:txBody>
                    <a:bodyPr/>
                    <a:lstStyle/>
                    <a:p>
                      <a:pPr algn="ctr"/>
                      <a:r>
                        <a:rPr lang="ru-RU" dirty="0" smtClean="0">
                          <a:solidFill>
                            <a:schemeClr val="bg1"/>
                          </a:solidFill>
                          <a:latin typeface="Times New Roman" panose="02020603050405020304" pitchFamily="18" charset="0"/>
                          <a:cs typeface="Times New Roman" panose="02020603050405020304" pitchFamily="18" charset="0"/>
                        </a:rPr>
                        <a:t>Приемы</a:t>
                      </a:r>
                      <a:endParaRPr lang="ru-RU" dirty="0">
                        <a:solidFill>
                          <a:schemeClr val="bg1"/>
                        </a:solidFill>
                        <a:latin typeface="Times New Roman" panose="02020603050405020304" pitchFamily="18" charset="0"/>
                        <a:cs typeface="Times New Roman" panose="02020603050405020304" pitchFamily="18" charset="0"/>
                      </a:endParaRPr>
                    </a:p>
                  </a:txBody>
                  <a:tcPr/>
                </a:tc>
                <a:tc>
                  <a:txBody>
                    <a:bodyPr/>
                    <a:lstStyle/>
                    <a:p>
                      <a:pPr algn="ctr"/>
                      <a:r>
                        <a:rPr lang="ru-RU" dirty="0" smtClean="0">
                          <a:solidFill>
                            <a:schemeClr val="bg1"/>
                          </a:solidFill>
                          <a:latin typeface="Times New Roman" panose="02020603050405020304" pitchFamily="18" charset="0"/>
                          <a:cs typeface="Times New Roman" panose="02020603050405020304" pitchFamily="18" charset="0"/>
                        </a:rPr>
                        <a:t>Примеры</a:t>
                      </a:r>
                      <a:endParaRPr lang="ru-RU" dirty="0">
                        <a:solidFill>
                          <a:schemeClr val="bg1"/>
                        </a:solidFill>
                        <a:latin typeface="Times New Roman" panose="02020603050405020304" pitchFamily="18" charset="0"/>
                        <a:cs typeface="Times New Roman" panose="02020603050405020304" pitchFamily="18" charset="0"/>
                      </a:endParaRPr>
                    </a:p>
                  </a:txBody>
                  <a:tcPr/>
                </a:tc>
              </a:tr>
              <a:tr h="627889">
                <a:tc rowSpan="2">
                  <a:txBody>
                    <a:bodyPr/>
                    <a:lstStyle/>
                    <a:p>
                      <a:endParaRPr lang="ru-RU" dirty="0" smtClean="0">
                        <a:latin typeface="Times New Roman" panose="02020603050405020304" pitchFamily="18" charset="0"/>
                        <a:cs typeface="Times New Roman" panose="02020603050405020304" pitchFamily="18" charset="0"/>
                      </a:endParaRPr>
                    </a:p>
                    <a:p>
                      <a:r>
                        <a:rPr lang="ru-RU" dirty="0" smtClean="0">
                          <a:latin typeface="Times New Roman" panose="02020603050405020304" pitchFamily="18" charset="0"/>
                          <a:cs typeface="Times New Roman" panose="02020603050405020304" pitchFamily="18" charset="0"/>
                        </a:rPr>
                        <a:t>Контекстуальная замена</a:t>
                      </a:r>
                      <a:endParaRPr lang="ru-RU" dirty="0">
                        <a:latin typeface="Times New Roman" panose="02020603050405020304" pitchFamily="18" charset="0"/>
                        <a:cs typeface="Times New Roman" panose="02020603050405020304" pitchFamily="18" charset="0"/>
                      </a:endParaRPr>
                    </a:p>
                  </a:txBody>
                  <a:tcPr/>
                </a:tc>
                <a:tc>
                  <a:txBody>
                    <a:bodyPr/>
                    <a:lstStyle/>
                    <a:p>
                      <a:r>
                        <a:rPr lang="ru-RU" i="1" dirty="0" err="1" smtClean="0">
                          <a:latin typeface="Times New Roman" panose="02020603050405020304" pitchFamily="18" charset="0"/>
                          <a:cs typeface="Times New Roman" panose="02020603050405020304" pitchFamily="18" charset="0"/>
                        </a:rPr>
                        <a:t>Vikram</a:t>
                      </a:r>
                      <a:r>
                        <a:rPr lang="ru-RU" i="1" dirty="0" smtClean="0">
                          <a:latin typeface="Times New Roman" panose="02020603050405020304" pitchFamily="18" charset="0"/>
                          <a:cs typeface="Times New Roman" panose="02020603050405020304" pitchFamily="18" charset="0"/>
                        </a:rPr>
                        <a:t> </a:t>
                      </a:r>
                      <a:r>
                        <a:rPr lang="ru-RU" i="1" dirty="0" err="1" smtClean="0">
                          <a:latin typeface="Times New Roman" panose="02020603050405020304" pitchFamily="18" charset="0"/>
                          <a:cs typeface="Times New Roman" panose="02020603050405020304" pitchFamily="18" charset="0"/>
                        </a:rPr>
                        <a:t>wears</a:t>
                      </a:r>
                      <a:r>
                        <a:rPr lang="ru-RU" i="1" dirty="0" smtClean="0">
                          <a:latin typeface="Times New Roman" panose="02020603050405020304" pitchFamily="18" charset="0"/>
                          <a:cs typeface="Times New Roman" panose="02020603050405020304" pitchFamily="18" charset="0"/>
                        </a:rPr>
                        <a:t> </a:t>
                      </a:r>
                      <a:r>
                        <a:rPr lang="ru-RU" i="1" dirty="0" err="1" smtClean="0">
                          <a:latin typeface="Times New Roman" panose="02020603050405020304" pitchFamily="18" charset="0"/>
                          <a:cs typeface="Times New Roman" panose="02020603050405020304" pitchFamily="18" charset="0"/>
                        </a:rPr>
                        <a:t>his</a:t>
                      </a:r>
                      <a:r>
                        <a:rPr lang="ru-RU" i="1" dirty="0" smtClean="0">
                          <a:latin typeface="Times New Roman" panose="02020603050405020304" pitchFamily="18" charset="0"/>
                          <a:cs typeface="Times New Roman" panose="02020603050405020304" pitchFamily="18" charset="0"/>
                        </a:rPr>
                        <a:t> </a:t>
                      </a:r>
                      <a:r>
                        <a:rPr lang="ru-RU" i="1" dirty="0" err="1" smtClean="0">
                          <a:latin typeface="Times New Roman" panose="02020603050405020304" pitchFamily="18" charset="0"/>
                          <a:cs typeface="Times New Roman" panose="02020603050405020304" pitchFamily="18" charset="0"/>
                        </a:rPr>
                        <a:t>sleeve</a:t>
                      </a:r>
                      <a:r>
                        <a:rPr lang="ru-RU" i="1" dirty="0" smtClean="0">
                          <a:latin typeface="Times New Roman" panose="02020603050405020304" pitchFamily="18" charset="0"/>
                          <a:cs typeface="Times New Roman" panose="02020603050405020304" pitchFamily="18" charset="0"/>
                        </a:rPr>
                        <a:t> </a:t>
                      </a:r>
                      <a:r>
                        <a:rPr lang="ru-RU" i="1" dirty="0" err="1" smtClean="0">
                          <a:latin typeface="Times New Roman" panose="02020603050405020304" pitchFamily="18" charset="0"/>
                          <a:cs typeface="Times New Roman" panose="02020603050405020304" pitchFamily="18" charset="0"/>
                        </a:rPr>
                        <a:t>on</a:t>
                      </a:r>
                      <a:r>
                        <a:rPr lang="ru-RU" i="1" dirty="0" smtClean="0">
                          <a:latin typeface="Times New Roman" panose="02020603050405020304" pitchFamily="18" charset="0"/>
                          <a:cs typeface="Times New Roman" panose="02020603050405020304" pitchFamily="18" charset="0"/>
                        </a:rPr>
                        <a:t> </a:t>
                      </a:r>
                      <a:r>
                        <a:rPr lang="ru-RU" i="1" dirty="0" err="1" smtClean="0">
                          <a:latin typeface="Times New Roman" panose="02020603050405020304" pitchFamily="18" charset="0"/>
                          <a:cs typeface="Times New Roman" panose="02020603050405020304" pitchFamily="18" charset="0"/>
                        </a:rPr>
                        <a:t>his</a:t>
                      </a:r>
                      <a:r>
                        <a:rPr lang="ru-RU" i="1" dirty="0" smtClean="0">
                          <a:latin typeface="Times New Roman" panose="02020603050405020304" pitchFamily="18" charset="0"/>
                          <a:cs typeface="Times New Roman" panose="02020603050405020304" pitchFamily="18" charset="0"/>
                        </a:rPr>
                        <a:t> </a:t>
                      </a:r>
                      <a:r>
                        <a:rPr lang="ru-RU" i="1" dirty="0" err="1" smtClean="0">
                          <a:latin typeface="Times New Roman" panose="02020603050405020304" pitchFamily="18" charset="0"/>
                          <a:cs typeface="Times New Roman" panose="02020603050405020304" pitchFamily="18" charset="0"/>
                        </a:rPr>
                        <a:t>heart</a:t>
                      </a:r>
                      <a:r>
                        <a:rPr lang="ru-RU" i="1" dirty="0" smtClean="0">
                          <a:latin typeface="Times New Roman" panose="02020603050405020304" pitchFamily="18" charset="0"/>
                          <a:cs typeface="Times New Roman" panose="02020603050405020304" pitchFamily="18" charset="0"/>
                        </a:rPr>
                        <a:t> [65, p. 90].</a:t>
                      </a:r>
                    </a:p>
                    <a:p>
                      <a:r>
                        <a:rPr lang="ru-RU" i="1" dirty="0" smtClean="0">
                          <a:latin typeface="Times New Roman" panose="02020603050405020304" pitchFamily="18" charset="0"/>
                          <a:cs typeface="Times New Roman" panose="02020603050405020304" pitchFamily="18" charset="0"/>
                        </a:rPr>
                        <a:t>У </a:t>
                      </a:r>
                      <a:r>
                        <a:rPr lang="ru-RU" i="1" dirty="0" err="1" smtClean="0">
                          <a:latin typeface="Times New Roman" panose="02020603050405020304" pitchFamily="18" charset="0"/>
                          <a:cs typeface="Times New Roman" panose="02020603050405020304" pitchFamily="18" charset="0"/>
                        </a:rPr>
                        <a:t>Викрама</a:t>
                      </a:r>
                      <a:r>
                        <a:rPr lang="ru-RU" i="1" dirty="0" smtClean="0">
                          <a:latin typeface="Times New Roman" panose="02020603050405020304" pitchFamily="18" charset="0"/>
                          <a:cs typeface="Times New Roman" panose="02020603050405020304" pitchFamily="18" charset="0"/>
                        </a:rPr>
                        <a:t> что на уме – то и в костюме [63, c. 112].</a:t>
                      </a:r>
                    </a:p>
                  </a:txBody>
                  <a:tcPr/>
                </a:tc>
              </a:tr>
              <a:tr h="1698130">
                <a:tc vMerge="1">
                  <a:txBody>
                    <a:bodyPr/>
                    <a:lstStyle/>
                    <a:p>
                      <a:endParaRPr lang="ru-RU" dirty="0">
                        <a:latin typeface="Times New Roman" panose="02020603050405020304" pitchFamily="18" charset="0"/>
                        <a:cs typeface="Times New Roman" panose="02020603050405020304" pitchFamily="18" charset="0"/>
                      </a:endParaRPr>
                    </a:p>
                  </a:txBody>
                  <a:tcPr/>
                </a:tc>
                <a:tc>
                  <a:txBody>
                    <a:bodyPr/>
                    <a:lstStyle/>
                    <a:p>
                      <a:r>
                        <a:rPr lang="en-US" i="1" dirty="0" smtClean="0">
                          <a:latin typeface="Times New Roman" panose="02020603050405020304" pitchFamily="18" charset="0"/>
                          <a:cs typeface="Times New Roman" panose="02020603050405020304" pitchFamily="18" charset="0"/>
                        </a:rPr>
                        <a:t>The Russians were so weakened by the war of resistance fought by those very Afghan villagers, and millions like them, that </a:t>
                      </a:r>
                      <a:r>
                        <a:rPr lang="en-US" b="0" i="1" dirty="0" smtClean="0">
                          <a:latin typeface="Times New Roman" panose="02020603050405020304" pitchFamily="18" charset="0"/>
                          <a:cs typeface="Times New Roman" panose="02020603050405020304" pitchFamily="18" charset="0"/>
                        </a:rPr>
                        <a:t>their</a:t>
                      </a:r>
                      <a:r>
                        <a:rPr lang="en-US" b="1" i="1" dirty="0" smtClean="0">
                          <a:latin typeface="Times New Roman" panose="02020603050405020304" pitchFamily="18" charset="0"/>
                          <a:cs typeface="Times New Roman" panose="02020603050405020304" pitchFamily="18" charset="0"/>
                        </a:rPr>
                        <a:t> monstrous, </a:t>
                      </a:r>
                      <a:r>
                        <a:rPr lang="en-US" b="1" i="1" dirty="0" err="1" smtClean="0">
                          <a:latin typeface="Times New Roman" panose="02020603050405020304" pitchFamily="18" charset="0"/>
                          <a:cs typeface="Times New Roman" panose="02020603050405020304" pitchFamily="18" charset="0"/>
                        </a:rPr>
                        <a:t>Caligulan</a:t>
                      </a:r>
                      <a:r>
                        <a:rPr lang="en-US" i="1" dirty="0" smtClean="0">
                          <a:latin typeface="Times New Roman" panose="02020603050405020304" pitchFamily="18" charset="0"/>
                          <a:cs typeface="Times New Roman" panose="02020603050405020304" pitchFamily="18" charset="0"/>
                        </a:rPr>
                        <a:t> empire crumbled around them [65, p.702]</a:t>
                      </a:r>
                    </a:p>
                    <a:p>
                      <a:r>
                        <a:rPr lang="ru-RU" i="1" dirty="0" smtClean="0">
                          <a:latin typeface="Times New Roman" panose="02020603050405020304" pitchFamily="18" charset="0"/>
                          <a:cs typeface="Times New Roman" panose="02020603050405020304" pitchFamily="18" charset="0"/>
                        </a:rPr>
                        <a:t>Русские были настолько ослаблены этой войной, этим сопротивлением, которое им оказывали сельские жители, миллионы афганцев, что их </a:t>
                      </a:r>
                      <a:r>
                        <a:rPr lang="ru-RU" b="1" i="1" dirty="0" smtClean="0">
                          <a:latin typeface="Times New Roman" panose="02020603050405020304" pitchFamily="18" charset="0"/>
                          <a:cs typeface="Times New Roman" panose="02020603050405020304" pitchFamily="18" charset="0"/>
                        </a:rPr>
                        <a:t>исполинская</a:t>
                      </a:r>
                      <a:r>
                        <a:rPr lang="ru-RU" i="1" dirty="0" smtClean="0">
                          <a:latin typeface="Times New Roman" panose="02020603050405020304" pitchFamily="18" charset="0"/>
                          <a:cs typeface="Times New Roman" panose="02020603050405020304" pitchFamily="18" charset="0"/>
                        </a:rPr>
                        <a:t> империя распалась [64, с. 202].</a:t>
                      </a:r>
                    </a:p>
                  </a:txBody>
                  <a:tcPr/>
                </a:tc>
              </a:tr>
              <a:tr h="893753">
                <a:tc>
                  <a:txBody>
                    <a:bodyPr/>
                    <a:lstStyle/>
                    <a:p>
                      <a:r>
                        <a:rPr lang="ru-RU" dirty="0" smtClean="0">
                          <a:latin typeface="Times New Roman" panose="02020603050405020304" pitchFamily="18" charset="0"/>
                          <a:cs typeface="Times New Roman" panose="02020603050405020304" pitchFamily="18" charset="0"/>
                        </a:rPr>
                        <a:t>Экспликация</a:t>
                      </a:r>
                      <a:endParaRPr lang="ru-RU" dirty="0">
                        <a:latin typeface="Times New Roman" panose="02020603050405020304" pitchFamily="18" charset="0"/>
                        <a:cs typeface="Times New Roman" panose="02020603050405020304" pitchFamily="18" charset="0"/>
                      </a:endParaRPr>
                    </a:p>
                  </a:txBody>
                  <a:tcPr/>
                </a:tc>
                <a:tc>
                  <a:txBody>
                    <a:bodyPr/>
                    <a:lstStyle/>
                    <a:p>
                      <a:r>
                        <a:rPr lang="en-US" i="1" dirty="0" smtClean="0">
                          <a:latin typeface="Times New Roman" panose="02020603050405020304" pitchFamily="18" charset="0"/>
                          <a:cs typeface="Times New Roman" panose="02020603050405020304" pitchFamily="18" charset="0"/>
                        </a:rPr>
                        <a:t>Hatchet men, I think, is a charming English political phrase [65, p. 51].</a:t>
                      </a:r>
                    </a:p>
                    <a:p>
                      <a:r>
                        <a:rPr lang="en-US" i="1" dirty="0" smtClean="0">
                          <a:latin typeface="Times New Roman" panose="02020603050405020304" pitchFamily="18" charset="0"/>
                          <a:cs typeface="Times New Roman" panose="02020603050405020304" pitchFamily="18" charset="0"/>
                        </a:rPr>
                        <a:t>«</a:t>
                      </a:r>
                      <a:r>
                        <a:rPr lang="ru-RU" i="1" dirty="0" smtClean="0">
                          <a:latin typeface="Times New Roman" panose="02020603050405020304" pitchFamily="18" charset="0"/>
                          <a:cs typeface="Times New Roman" panose="02020603050405020304" pitchFamily="18" charset="0"/>
                        </a:rPr>
                        <a:t>Люди, выполняющие грязную работу» – так, кажется, звучит ваш милый английский эвфемизм [63, с. 65]</a:t>
                      </a:r>
                    </a:p>
                  </a:txBody>
                  <a:tcPr/>
                </a:tc>
              </a:tr>
              <a:tr h="949821">
                <a:tc>
                  <a:txBody>
                    <a:bodyPr/>
                    <a:lstStyle/>
                    <a:p>
                      <a:r>
                        <a:rPr lang="ru-RU" dirty="0" err="1" smtClean="0">
                          <a:latin typeface="Times New Roman" panose="02020603050405020304" pitchFamily="18" charset="0"/>
                          <a:cs typeface="Times New Roman" panose="02020603050405020304" pitchFamily="18" charset="0"/>
                        </a:rPr>
                        <a:t>Деметафоризация</a:t>
                      </a:r>
                      <a:r>
                        <a:rPr lang="ru-RU" dirty="0" smtClean="0">
                          <a:latin typeface="Times New Roman" panose="02020603050405020304" pitchFamily="18" charset="0"/>
                          <a:cs typeface="Times New Roman" panose="02020603050405020304" pitchFamily="18" charset="0"/>
                        </a:rPr>
                        <a:t>+ компрессия</a:t>
                      </a:r>
                      <a:endParaRPr lang="ru-RU" dirty="0">
                        <a:latin typeface="Times New Roman" panose="02020603050405020304" pitchFamily="18" charset="0"/>
                        <a:cs typeface="Times New Roman" panose="02020603050405020304" pitchFamily="18" charset="0"/>
                      </a:endParaRPr>
                    </a:p>
                  </a:txBody>
                  <a:tcPr/>
                </a:tc>
                <a:tc>
                  <a:txBody>
                    <a:bodyPr/>
                    <a:lstStyle/>
                    <a:p>
                      <a:r>
                        <a:rPr lang="en-US" i="1" dirty="0" smtClean="0">
                          <a:latin typeface="Times New Roman" panose="02020603050405020304" pitchFamily="18" charset="0"/>
                          <a:cs typeface="Times New Roman" panose="02020603050405020304" pitchFamily="18" charset="0"/>
                        </a:rPr>
                        <a:t>…I asked him, staring straight ahead and leaving the razor’s edge in my tone [65, p. 673].</a:t>
                      </a:r>
                    </a:p>
                    <a:p>
                      <a:r>
                        <a:rPr lang="en-US" i="1" dirty="0" smtClean="0">
                          <a:latin typeface="Times New Roman" panose="02020603050405020304" pitchFamily="18" charset="0"/>
                          <a:cs typeface="Times New Roman" panose="02020603050405020304" pitchFamily="18" charset="0"/>
                        </a:rPr>
                        <a:t>… </a:t>
                      </a:r>
                      <a:r>
                        <a:rPr lang="ru-RU" i="1" dirty="0" smtClean="0">
                          <a:latin typeface="Times New Roman" panose="02020603050405020304" pitchFamily="18" charset="0"/>
                          <a:cs typeface="Times New Roman" panose="02020603050405020304" pitchFamily="18" charset="0"/>
                        </a:rPr>
                        <a:t>спросил я со злостью, глядя прямо перед собой [64, </a:t>
                      </a:r>
                      <a:r>
                        <a:rPr lang="en-US" i="1" dirty="0" smtClean="0">
                          <a:latin typeface="Times New Roman" panose="02020603050405020304" pitchFamily="18" charset="0"/>
                          <a:cs typeface="Times New Roman" panose="02020603050405020304" pitchFamily="18" charset="0"/>
                        </a:rPr>
                        <a:t>p. 164].</a:t>
                      </a:r>
                    </a:p>
                  </a:txBody>
                  <a:tcPr/>
                </a:tc>
              </a:tr>
              <a:tr h="942925">
                <a:tc rowSpan="2">
                  <a:txBody>
                    <a:bodyPr/>
                    <a:lstStyle/>
                    <a:p>
                      <a:r>
                        <a:rPr lang="ru-RU" dirty="0" smtClean="0">
                          <a:latin typeface="Times New Roman" panose="02020603050405020304" pitchFamily="18" charset="0"/>
                          <a:cs typeface="Times New Roman" panose="02020603050405020304" pitchFamily="18" charset="0"/>
                        </a:rPr>
                        <a:t>Калькирование</a:t>
                      </a:r>
                      <a:endParaRPr lang="ru-RU" dirty="0">
                        <a:latin typeface="Times New Roman" panose="02020603050405020304" pitchFamily="18" charset="0"/>
                        <a:cs typeface="Times New Roman" panose="02020603050405020304" pitchFamily="18" charset="0"/>
                      </a:endParaRPr>
                    </a:p>
                  </a:txBody>
                  <a:tcPr/>
                </a:tc>
                <a:tc>
                  <a:txBody>
                    <a:bodyPr/>
                    <a:lstStyle/>
                    <a:p>
                      <a:r>
                        <a:rPr lang="ru-RU" i="1" dirty="0" smtClean="0">
                          <a:latin typeface="Times New Roman" panose="02020603050405020304" pitchFamily="18" charset="0"/>
                          <a:cs typeface="Times New Roman" panose="02020603050405020304" pitchFamily="18" charset="0"/>
                        </a:rPr>
                        <a:t>“</a:t>
                      </a:r>
                      <a:r>
                        <a:rPr lang="ru-RU" i="1" dirty="0" err="1" smtClean="0">
                          <a:latin typeface="Times New Roman" panose="02020603050405020304" pitchFamily="18" charset="0"/>
                          <a:cs typeface="Times New Roman" panose="02020603050405020304" pitchFamily="18" charset="0"/>
                        </a:rPr>
                        <a:t>Scalping</a:t>
                      </a:r>
                      <a:r>
                        <a:rPr lang="ru-RU" i="1" dirty="0" smtClean="0">
                          <a:latin typeface="Times New Roman" panose="02020603050405020304" pitchFamily="18" charset="0"/>
                          <a:cs typeface="Times New Roman" panose="02020603050405020304" pitchFamily="18" charset="0"/>
                        </a:rPr>
                        <a:t>,” – I </a:t>
                      </a:r>
                      <a:r>
                        <a:rPr lang="ru-RU" i="1" dirty="0" err="1" smtClean="0">
                          <a:latin typeface="Times New Roman" panose="02020603050405020304" pitchFamily="18" charset="0"/>
                          <a:cs typeface="Times New Roman" panose="02020603050405020304" pitchFamily="18" charset="0"/>
                        </a:rPr>
                        <a:t>said</a:t>
                      </a:r>
                      <a:r>
                        <a:rPr lang="ru-RU" i="1" dirty="0" smtClean="0">
                          <a:latin typeface="Times New Roman" panose="02020603050405020304" pitchFamily="18" charset="0"/>
                          <a:cs typeface="Times New Roman" panose="02020603050405020304" pitchFamily="18" charset="0"/>
                        </a:rPr>
                        <a:t>. “</a:t>
                      </a:r>
                      <a:r>
                        <a:rPr lang="ru-RU" i="1" dirty="0" err="1" smtClean="0">
                          <a:latin typeface="Times New Roman" panose="02020603050405020304" pitchFamily="18" charset="0"/>
                          <a:cs typeface="Times New Roman" panose="02020603050405020304" pitchFamily="18" charset="0"/>
                        </a:rPr>
                        <a:t>We</a:t>
                      </a:r>
                      <a:r>
                        <a:rPr lang="ru-RU" i="1" dirty="0" smtClean="0">
                          <a:latin typeface="Times New Roman" panose="02020603050405020304" pitchFamily="18" charset="0"/>
                          <a:cs typeface="Times New Roman" panose="02020603050405020304" pitchFamily="18" charset="0"/>
                        </a:rPr>
                        <a:t> </a:t>
                      </a:r>
                      <a:r>
                        <a:rPr lang="ru-RU" i="1" dirty="0" err="1" smtClean="0">
                          <a:latin typeface="Times New Roman" panose="02020603050405020304" pitchFamily="18" charset="0"/>
                          <a:cs typeface="Times New Roman" panose="02020603050405020304" pitchFamily="18" charset="0"/>
                        </a:rPr>
                        <a:t>call</a:t>
                      </a:r>
                      <a:r>
                        <a:rPr lang="ru-RU" i="1" dirty="0" smtClean="0">
                          <a:latin typeface="Times New Roman" panose="02020603050405020304" pitchFamily="18" charset="0"/>
                          <a:cs typeface="Times New Roman" panose="02020603050405020304" pitchFamily="18" charset="0"/>
                        </a:rPr>
                        <a:t> </a:t>
                      </a:r>
                      <a:r>
                        <a:rPr lang="ru-RU" i="1" dirty="0" err="1" smtClean="0">
                          <a:latin typeface="Times New Roman" panose="02020603050405020304" pitchFamily="18" charset="0"/>
                          <a:cs typeface="Times New Roman" panose="02020603050405020304" pitchFamily="18" charset="0"/>
                        </a:rPr>
                        <a:t>it</a:t>
                      </a:r>
                      <a:r>
                        <a:rPr lang="ru-RU" i="1" dirty="0" smtClean="0">
                          <a:latin typeface="Times New Roman" panose="02020603050405020304" pitchFamily="18" charset="0"/>
                          <a:cs typeface="Times New Roman" panose="02020603050405020304" pitchFamily="18" charset="0"/>
                        </a:rPr>
                        <a:t> a </a:t>
                      </a:r>
                      <a:r>
                        <a:rPr lang="ru-RU" i="1" dirty="0" err="1" smtClean="0">
                          <a:latin typeface="Times New Roman" panose="02020603050405020304" pitchFamily="18" charset="0"/>
                          <a:cs typeface="Times New Roman" panose="02020603050405020304" pitchFamily="18" charset="0"/>
                        </a:rPr>
                        <a:t>ticket</a:t>
                      </a:r>
                      <a:r>
                        <a:rPr lang="ru-RU" i="1" dirty="0" smtClean="0">
                          <a:latin typeface="Times New Roman" panose="02020603050405020304" pitchFamily="18" charset="0"/>
                          <a:cs typeface="Times New Roman" panose="02020603050405020304" pitchFamily="18" charset="0"/>
                        </a:rPr>
                        <a:t> </a:t>
                      </a:r>
                      <a:r>
                        <a:rPr lang="ru-RU" i="1" dirty="0" err="1" smtClean="0">
                          <a:latin typeface="Times New Roman" panose="02020603050405020304" pitchFamily="18" charset="0"/>
                          <a:cs typeface="Times New Roman" panose="02020603050405020304" pitchFamily="18" charset="0"/>
                        </a:rPr>
                        <a:t>scalping</a:t>
                      </a:r>
                      <a:r>
                        <a:rPr lang="ru-RU" i="1" dirty="0" smtClean="0">
                          <a:latin typeface="Times New Roman" panose="02020603050405020304" pitchFamily="18" charset="0"/>
                          <a:cs typeface="Times New Roman" panose="02020603050405020304" pitchFamily="18" charset="0"/>
                        </a:rPr>
                        <a:t> [65, p.682].”</a:t>
                      </a:r>
                    </a:p>
                    <a:p>
                      <a:r>
                        <a:rPr lang="ru-RU" i="1" dirty="0" smtClean="0">
                          <a:latin typeface="Times New Roman" panose="02020603050405020304" pitchFamily="18" charset="0"/>
                          <a:cs typeface="Times New Roman" panose="02020603050405020304" pitchFamily="18" charset="0"/>
                        </a:rPr>
                        <a:t>– Снятие скальпов при помощи билетов, – сказал я. – Так мы это называем. [64, с. 175].</a:t>
                      </a:r>
                    </a:p>
                  </a:txBody>
                  <a:tcPr/>
                </a:tc>
              </a:tr>
              <a:tr h="669772">
                <a:tc vMerge="1">
                  <a:txBody>
                    <a:bodyPr/>
                    <a:lstStyle/>
                    <a:p>
                      <a:endParaRPr lang="ru-RU" dirty="0">
                        <a:latin typeface="Times New Roman" panose="02020603050405020304" pitchFamily="18" charset="0"/>
                        <a:cs typeface="Times New Roman" panose="02020603050405020304" pitchFamily="18" charset="0"/>
                      </a:endParaRPr>
                    </a:p>
                  </a:txBody>
                  <a:tcPr/>
                </a:tc>
                <a:tc>
                  <a:txBody>
                    <a:bodyPr/>
                    <a:lstStyle/>
                    <a:p>
                      <a:r>
                        <a:rPr lang="en-US" i="1" dirty="0" smtClean="0">
                          <a:latin typeface="Times New Roman" panose="02020603050405020304" pitchFamily="18" charset="0"/>
                          <a:cs typeface="Times New Roman" panose="02020603050405020304" pitchFamily="18" charset="0"/>
                        </a:rPr>
                        <a:t>The wheel has moved through one full turn [65, p. 673].</a:t>
                      </a:r>
                    </a:p>
                    <a:p>
                      <a:r>
                        <a:rPr lang="ru-RU" i="1" noProof="0" dirty="0" smtClean="0">
                          <a:latin typeface="Times New Roman" panose="02020603050405020304" pitchFamily="18" charset="0"/>
                          <a:cs typeface="Times New Roman" panose="02020603050405020304" pitchFamily="18" charset="0"/>
                        </a:rPr>
                        <a:t>Колесо сделало один полный оборот </a:t>
                      </a:r>
                      <a:r>
                        <a:rPr lang="en-US" i="1" dirty="0" smtClean="0">
                          <a:latin typeface="Times New Roman" panose="02020603050405020304" pitchFamily="18" charset="0"/>
                          <a:cs typeface="Times New Roman" panose="02020603050405020304" pitchFamily="18" charset="0"/>
                        </a:rPr>
                        <a:t>[64, p. 164].</a:t>
                      </a:r>
                    </a:p>
                  </a:txBody>
                  <a:tcPr/>
                </a:tc>
              </a:tr>
            </a:tbl>
          </a:graphicData>
        </a:graphic>
      </p:graphicFrame>
      <p:sp>
        <p:nvSpPr>
          <p:cNvPr id="3" name="TextBox 2"/>
          <p:cNvSpPr txBox="1"/>
          <p:nvPr/>
        </p:nvSpPr>
        <p:spPr>
          <a:xfrm rot="16200000">
            <a:off x="-1879288" y="2438784"/>
            <a:ext cx="4641574" cy="400110"/>
          </a:xfrm>
          <a:prstGeom prst="rect">
            <a:avLst/>
          </a:prstGeom>
          <a:solidFill>
            <a:srgbClr val="F09415"/>
          </a:solidFill>
          <a:ln>
            <a:solidFill>
              <a:schemeClr val="tx1"/>
            </a:solidFill>
          </a:ln>
        </p:spPr>
        <p:txBody>
          <a:bodyPr wrap="square" rtlCol="0">
            <a:spAutoFit/>
          </a:bodyPr>
          <a:lstStyle/>
          <a:p>
            <a:pPr algn="ctr"/>
            <a:r>
              <a:rPr lang="ru-RU" sz="2000" dirty="0" smtClean="0">
                <a:solidFill>
                  <a:schemeClr val="bg1"/>
                </a:solidFill>
                <a:latin typeface="Times New Roman" panose="02020603050405020304" pitchFamily="18" charset="0"/>
                <a:cs typeface="Times New Roman" panose="02020603050405020304" pitchFamily="18" charset="0"/>
              </a:rPr>
              <a:t>Одомашнивание</a:t>
            </a:r>
            <a:endParaRPr lang="ru-RU" sz="2000" dirty="0">
              <a:solidFill>
                <a:schemeClr val="bg1"/>
              </a:solidFill>
              <a:latin typeface="Times New Roman" panose="02020603050405020304" pitchFamily="18" charset="0"/>
              <a:cs typeface="Times New Roman" panose="02020603050405020304" pitchFamily="18" charset="0"/>
            </a:endParaRPr>
          </a:p>
        </p:txBody>
      </p:sp>
      <p:sp>
        <p:nvSpPr>
          <p:cNvPr id="5" name="TextBox 4"/>
          <p:cNvSpPr txBox="1"/>
          <p:nvPr/>
        </p:nvSpPr>
        <p:spPr>
          <a:xfrm rot="16200000">
            <a:off x="-378961" y="5564641"/>
            <a:ext cx="1610139" cy="400110"/>
          </a:xfrm>
          <a:prstGeom prst="rect">
            <a:avLst/>
          </a:prstGeom>
          <a:solidFill>
            <a:srgbClr val="F09415"/>
          </a:solidFill>
          <a:ln>
            <a:solidFill>
              <a:schemeClr val="tx1"/>
            </a:solidFill>
          </a:ln>
        </p:spPr>
        <p:txBody>
          <a:bodyPr wrap="square" rtlCol="0">
            <a:spAutoFit/>
          </a:bodyPr>
          <a:lstStyle/>
          <a:p>
            <a:r>
              <a:rPr lang="ru-RU" sz="2000" dirty="0" smtClean="0">
                <a:solidFill>
                  <a:schemeClr val="bg1"/>
                </a:solidFill>
                <a:latin typeface="Times New Roman" panose="02020603050405020304" pitchFamily="18" charset="0"/>
                <a:cs typeface="Times New Roman" panose="02020603050405020304" pitchFamily="18" charset="0"/>
              </a:rPr>
              <a:t>Отчуждение</a:t>
            </a:r>
            <a:endParaRPr lang="ru-RU" sz="20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16307508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extLst>
              <p:ext uri="{D42A27DB-BD31-4B8C-83A1-F6EECF244321}">
                <p14:modId xmlns="" xmlns:p14="http://schemas.microsoft.com/office/powerpoint/2010/main" val="1006933102"/>
              </p:ext>
            </p:extLst>
          </p:nvPr>
        </p:nvGraphicFramePr>
        <p:xfrm>
          <a:off x="80617" y="129208"/>
          <a:ext cx="9669668" cy="6617368"/>
        </p:xfrm>
        <a:graphic>
          <a:graphicData uri="http://schemas.openxmlformats.org/drawingml/2006/table">
            <a:tbl>
              <a:tblPr firstRow="1" bandRow="1">
                <a:tableStyleId>{5C22544A-7EE6-4342-B048-85BDC9FD1C3A}</a:tableStyleId>
              </a:tblPr>
              <a:tblGrid>
                <a:gridCol w="1986721"/>
                <a:gridCol w="7682947"/>
              </a:tblGrid>
              <a:tr h="392413">
                <a:tc>
                  <a:txBody>
                    <a:bodyPr/>
                    <a:lstStyle/>
                    <a:p>
                      <a:pPr algn="ctr"/>
                      <a:r>
                        <a:rPr lang="ru-RU" dirty="0" smtClean="0">
                          <a:solidFill>
                            <a:schemeClr val="bg1"/>
                          </a:solidFill>
                          <a:latin typeface="Times New Roman" panose="02020603050405020304" pitchFamily="18" charset="0"/>
                          <a:cs typeface="Times New Roman" panose="02020603050405020304" pitchFamily="18" charset="0"/>
                        </a:rPr>
                        <a:t>Приемы</a:t>
                      </a:r>
                      <a:endParaRPr lang="ru-RU" dirty="0">
                        <a:solidFill>
                          <a:schemeClr val="bg1"/>
                        </a:solidFill>
                        <a:latin typeface="Times New Roman" panose="02020603050405020304" pitchFamily="18" charset="0"/>
                        <a:cs typeface="Times New Roman" panose="02020603050405020304" pitchFamily="18" charset="0"/>
                      </a:endParaRPr>
                    </a:p>
                  </a:txBody>
                  <a:tcPr/>
                </a:tc>
                <a:tc>
                  <a:txBody>
                    <a:bodyPr/>
                    <a:lstStyle/>
                    <a:p>
                      <a:pPr algn="ctr"/>
                      <a:r>
                        <a:rPr lang="ru-RU" dirty="0" smtClean="0">
                          <a:solidFill>
                            <a:schemeClr val="bg1"/>
                          </a:solidFill>
                          <a:latin typeface="Times New Roman" panose="02020603050405020304" pitchFamily="18" charset="0"/>
                          <a:cs typeface="Times New Roman" panose="02020603050405020304" pitchFamily="18" charset="0"/>
                        </a:rPr>
                        <a:t>Примеры</a:t>
                      </a:r>
                      <a:endParaRPr lang="ru-RU" dirty="0">
                        <a:solidFill>
                          <a:schemeClr val="bg1"/>
                        </a:solidFill>
                        <a:latin typeface="Times New Roman" panose="02020603050405020304" pitchFamily="18" charset="0"/>
                        <a:cs typeface="Times New Roman" panose="02020603050405020304" pitchFamily="18" charset="0"/>
                      </a:endParaRPr>
                    </a:p>
                  </a:txBody>
                  <a:tcPr/>
                </a:tc>
              </a:tr>
              <a:tr h="1335151">
                <a:tc>
                  <a:txBody>
                    <a:bodyPr/>
                    <a:lstStyle/>
                    <a:p>
                      <a:r>
                        <a:rPr lang="ru-RU" dirty="0" smtClean="0">
                          <a:latin typeface="Times New Roman" panose="02020603050405020304" pitchFamily="18" charset="0"/>
                          <a:cs typeface="Times New Roman" panose="02020603050405020304" pitchFamily="18" charset="0"/>
                        </a:rPr>
                        <a:t>Стилистическая компенсация</a:t>
                      </a:r>
                      <a:endParaRPr lang="ru-RU" dirty="0">
                        <a:latin typeface="Times New Roman" panose="02020603050405020304" pitchFamily="18" charset="0"/>
                        <a:cs typeface="Times New Roman" panose="02020603050405020304" pitchFamily="18" charset="0"/>
                      </a:endParaRPr>
                    </a:p>
                  </a:txBody>
                  <a:tcPr/>
                </a:tc>
                <a:tc>
                  <a:txBody>
                    <a:bodyPr/>
                    <a:lstStyle/>
                    <a:p>
                      <a:r>
                        <a:rPr lang="en-US" sz="1800" i="1" kern="1200" dirty="0" smtClean="0">
                          <a:solidFill>
                            <a:schemeClr val="dk1"/>
                          </a:solidFill>
                          <a:effectLst/>
                          <a:latin typeface="Times New Roman" panose="02020603050405020304" pitchFamily="18" charset="0"/>
                          <a:ea typeface="+mn-ea"/>
                          <a:cs typeface="Times New Roman" panose="02020603050405020304" pitchFamily="18" charset="0"/>
                        </a:rPr>
                        <a:t>I hate to be </a:t>
                      </a:r>
                      <a:r>
                        <a:rPr lang="en-US" sz="1800" b="1" i="1" kern="1200" dirty="0" smtClean="0">
                          <a:solidFill>
                            <a:schemeClr val="dk1"/>
                          </a:solidFill>
                          <a:effectLst/>
                          <a:latin typeface="Times New Roman" panose="02020603050405020304" pitchFamily="18" charset="0"/>
                          <a:ea typeface="+mn-ea"/>
                          <a:cs typeface="Times New Roman" panose="02020603050405020304" pitchFamily="18" charset="0"/>
                        </a:rPr>
                        <a:t>Mister-fuckin’-Negative</a:t>
                      </a:r>
                      <a:r>
                        <a:rPr lang="en-US" sz="1800" i="1" kern="1200" dirty="0" smtClean="0">
                          <a:solidFill>
                            <a:schemeClr val="dk1"/>
                          </a:solidFill>
                          <a:effectLst/>
                          <a:latin typeface="Times New Roman" panose="02020603050405020304" pitchFamily="18" charset="0"/>
                          <a:ea typeface="+mn-ea"/>
                          <a:cs typeface="Times New Roman" panose="02020603050405020304" pitchFamily="18" charset="0"/>
                        </a:rPr>
                        <a:t> here, he objected, but there’s no electricity in this building. </a:t>
                      </a:r>
                      <a:r>
                        <a:rPr lang="ru-RU" sz="1800" i="1" kern="1200" dirty="0" smtClean="0">
                          <a:solidFill>
                            <a:schemeClr val="dk1"/>
                          </a:solidFill>
                          <a:effectLst/>
                          <a:latin typeface="Times New Roman" panose="02020603050405020304" pitchFamily="18" charset="0"/>
                          <a:ea typeface="+mn-ea"/>
                          <a:cs typeface="Times New Roman" panose="02020603050405020304" pitchFamily="18" charset="0"/>
                        </a:rPr>
                        <a:t>“…” </a:t>
                      </a:r>
                      <a:r>
                        <a:rPr lang="en-US" sz="1800" b="1" i="1" kern="1200" dirty="0" smtClean="0">
                          <a:solidFill>
                            <a:schemeClr val="dk1"/>
                          </a:solidFill>
                          <a:effectLst/>
                          <a:latin typeface="Times New Roman" panose="02020603050405020304" pitchFamily="18" charset="0"/>
                          <a:ea typeface="+mn-ea"/>
                          <a:cs typeface="Times New Roman" panose="02020603050405020304" pitchFamily="18" charset="0"/>
                        </a:rPr>
                        <a:t>Who goes down there</a:t>
                      </a:r>
                      <a:r>
                        <a:rPr lang="ru-RU" sz="1800" b="1" i="1" kern="1200" dirty="0" smtClean="0">
                          <a:solidFill>
                            <a:schemeClr val="dk1"/>
                          </a:solidFill>
                          <a:effectLst/>
                          <a:latin typeface="Times New Roman" panose="02020603050405020304" pitchFamily="18" charset="0"/>
                          <a:ea typeface="+mn-ea"/>
                          <a:cs typeface="Times New Roman" panose="02020603050405020304" pitchFamily="18" charset="0"/>
                        </a:rPr>
                        <a:t>?</a:t>
                      </a:r>
                      <a:r>
                        <a:rPr lang="ru-RU" sz="1800" i="1" kern="1200" dirty="0" smtClean="0">
                          <a:solidFill>
                            <a:schemeClr val="dk1"/>
                          </a:solidFill>
                          <a:effectLst/>
                          <a:latin typeface="Times New Roman" panose="02020603050405020304" pitchFamily="18" charset="0"/>
                          <a:ea typeface="+mn-ea"/>
                          <a:cs typeface="Times New Roman" panose="02020603050405020304" pitchFamily="18" charset="0"/>
                        </a:rPr>
                        <a:t> [65, </a:t>
                      </a:r>
                      <a:r>
                        <a:rPr lang="en-US" sz="1800" i="1" kern="1200" dirty="0" smtClean="0">
                          <a:solidFill>
                            <a:schemeClr val="dk1"/>
                          </a:solidFill>
                          <a:effectLst/>
                          <a:latin typeface="Times New Roman" panose="02020603050405020304" pitchFamily="18" charset="0"/>
                          <a:ea typeface="+mn-ea"/>
                          <a:cs typeface="Times New Roman" panose="02020603050405020304" pitchFamily="18" charset="0"/>
                        </a:rPr>
                        <a:t>p</a:t>
                      </a:r>
                      <a:r>
                        <a:rPr lang="ru-RU" sz="1800" i="1" kern="1200" dirty="0" smtClean="0">
                          <a:solidFill>
                            <a:schemeClr val="dk1"/>
                          </a:solidFill>
                          <a:effectLst/>
                          <a:latin typeface="Times New Roman" panose="02020603050405020304" pitchFamily="18" charset="0"/>
                          <a:ea typeface="+mn-ea"/>
                          <a:cs typeface="Times New Roman" panose="02020603050405020304" pitchFamily="18" charset="0"/>
                        </a:rPr>
                        <a:t>.174]</a:t>
                      </a:r>
                      <a:endParaRPr lang="ru-RU" sz="1800" kern="1200" dirty="0" smtClean="0">
                        <a:solidFill>
                          <a:schemeClr val="dk1"/>
                        </a:solidFill>
                        <a:effectLst/>
                        <a:latin typeface="Times New Roman" panose="02020603050405020304" pitchFamily="18" charset="0"/>
                        <a:ea typeface="+mn-ea"/>
                        <a:cs typeface="Times New Roman" panose="02020603050405020304" pitchFamily="18" charset="0"/>
                      </a:endParaRPr>
                    </a:p>
                    <a:p>
                      <a:r>
                        <a:rPr lang="ru-RU" sz="1800" i="1" kern="1200" dirty="0" smtClean="0">
                          <a:solidFill>
                            <a:schemeClr val="dk1"/>
                          </a:solidFill>
                          <a:effectLst/>
                          <a:latin typeface="Times New Roman" panose="02020603050405020304" pitchFamily="18" charset="0"/>
                          <a:ea typeface="+mn-ea"/>
                          <a:cs typeface="Times New Roman" panose="02020603050405020304" pitchFamily="18" charset="0"/>
                        </a:rPr>
                        <a:t>– Не хочу быть слишком </a:t>
                      </a:r>
                      <a:r>
                        <a:rPr lang="ru-RU" sz="1800" b="1" i="1" kern="1200" dirty="0" smtClean="0">
                          <a:solidFill>
                            <a:schemeClr val="dk1"/>
                          </a:solidFill>
                          <a:effectLst/>
                          <a:latin typeface="Times New Roman" panose="02020603050405020304" pitchFamily="18" charset="0"/>
                          <a:ea typeface="+mn-ea"/>
                          <a:cs typeface="Times New Roman" panose="02020603050405020304" pitchFamily="18" charset="0"/>
                        </a:rPr>
                        <a:t>придирчивым</a:t>
                      </a:r>
                      <a:r>
                        <a:rPr lang="ru-RU" sz="1800" i="1" kern="1200" dirty="0" smtClean="0">
                          <a:solidFill>
                            <a:schemeClr val="dk1"/>
                          </a:solidFill>
                          <a:effectLst/>
                          <a:latin typeface="Times New Roman" panose="02020603050405020304" pitchFamily="18" charset="0"/>
                          <a:ea typeface="+mn-ea"/>
                          <a:cs typeface="Times New Roman" panose="02020603050405020304" pitchFamily="18" charset="0"/>
                        </a:rPr>
                        <a:t>, но в этом здании нет электричества, – проворчал он. «…» И кто же из нас </a:t>
                      </a:r>
                      <a:r>
                        <a:rPr lang="ru-RU" sz="1800" b="1" i="1" kern="1200" dirty="0" smtClean="0">
                          <a:solidFill>
                            <a:schemeClr val="dk1"/>
                          </a:solidFill>
                          <a:effectLst/>
                          <a:latin typeface="Times New Roman" panose="02020603050405020304" pitchFamily="18" charset="0"/>
                          <a:ea typeface="+mn-ea"/>
                          <a:cs typeface="Times New Roman" panose="02020603050405020304" pitchFamily="18" charset="0"/>
                        </a:rPr>
                        <a:t>проделает этот фокус? </a:t>
                      </a:r>
                      <a:r>
                        <a:rPr lang="ru-RU" sz="1800" i="1" kern="1200" dirty="0" smtClean="0">
                          <a:solidFill>
                            <a:schemeClr val="dk1"/>
                          </a:solidFill>
                          <a:effectLst/>
                          <a:latin typeface="Times New Roman" panose="02020603050405020304" pitchFamily="18" charset="0"/>
                          <a:ea typeface="+mn-ea"/>
                          <a:cs typeface="Times New Roman" panose="02020603050405020304" pitchFamily="18" charset="0"/>
                        </a:rPr>
                        <a:t>[63, </a:t>
                      </a:r>
                      <a:r>
                        <a:rPr lang="en-US" sz="1800" i="1" kern="1200" dirty="0" smtClean="0">
                          <a:solidFill>
                            <a:schemeClr val="dk1"/>
                          </a:solidFill>
                          <a:effectLst/>
                          <a:latin typeface="Times New Roman" panose="02020603050405020304" pitchFamily="18" charset="0"/>
                          <a:ea typeface="+mn-ea"/>
                          <a:cs typeface="Times New Roman" panose="02020603050405020304" pitchFamily="18" charset="0"/>
                        </a:rPr>
                        <a:t>c</a:t>
                      </a:r>
                      <a:r>
                        <a:rPr lang="ru-RU" sz="1800" i="1" kern="1200" dirty="0" smtClean="0">
                          <a:solidFill>
                            <a:schemeClr val="dk1"/>
                          </a:solidFill>
                          <a:effectLst/>
                          <a:latin typeface="Times New Roman" panose="02020603050405020304" pitchFamily="18" charset="0"/>
                          <a:ea typeface="+mn-ea"/>
                          <a:cs typeface="Times New Roman" panose="02020603050405020304" pitchFamily="18" charset="0"/>
                        </a:rPr>
                        <a:t>. 202]</a:t>
                      </a:r>
                      <a:endParaRPr lang="ru-RU" sz="1800" kern="1200" dirty="0" smtClean="0">
                        <a:solidFill>
                          <a:schemeClr val="dk1"/>
                        </a:solidFill>
                        <a:effectLst/>
                        <a:latin typeface="Times New Roman" panose="02020603050405020304" pitchFamily="18" charset="0"/>
                        <a:ea typeface="+mn-ea"/>
                        <a:cs typeface="Times New Roman" panose="02020603050405020304" pitchFamily="18" charset="0"/>
                      </a:endParaRPr>
                    </a:p>
                  </a:txBody>
                  <a:tcPr/>
                </a:tc>
              </a:tr>
              <a:tr h="710190">
                <a:tc>
                  <a:txBody>
                    <a:bodyPr/>
                    <a:lstStyle/>
                    <a:p>
                      <a:r>
                        <a:rPr lang="ru-RU" dirty="0" err="1" smtClean="0">
                          <a:latin typeface="Times New Roman" panose="02020603050405020304" pitchFamily="18" charset="0"/>
                          <a:cs typeface="Times New Roman" panose="02020603050405020304" pitchFamily="18" charset="0"/>
                        </a:rPr>
                        <a:t>Деметафоризация</a:t>
                      </a:r>
                      <a:endParaRPr lang="ru-RU" dirty="0">
                        <a:latin typeface="Times New Roman" panose="02020603050405020304" pitchFamily="18" charset="0"/>
                        <a:cs typeface="Times New Roman" panose="02020603050405020304" pitchFamily="18" charset="0"/>
                      </a:endParaRPr>
                    </a:p>
                  </a:txBody>
                  <a:tcPr/>
                </a:tc>
                <a:tc>
                  <a:txBody>
                    <a:bodyPr/>
                    <a:lstStyle/>
                    <a:p>
                      <a:r>
                        <a:rPr lang="en-US" i="1" dirty="0" smtClean="0">
                          <a:latin typeface="Times New Roman" panose="02020603050405020304" pitchFamily="18" charset="0"/>
                          <a:cs typeface="Times New Roman" panose="02020603050405020304" pitchFamily="18" charset="0"/>
                        </a:rPr>
                        <a:t>…long</a:t>
                      </a:r>
                      <a:r>
                        <a:rPr lang="en-US" b="1" i="1" dirty="0" smtClean="0">
                          <a:latin typeface="Times New Roman" panose="02020603050405020304" pitchFamily="18" charset="0"/>
                          <a:cs typeface="Times New Roman" panose="02020603050405020304" pitchFamily="18" charset="0"/>
                        </a:rPr>
                        <a:t> </a:t>
                      </a:r>
                      <a:r>
                        <a:rPr lang="en-US" b="1" i="1" dirty="0" err="1" smtClean="0">
                          <a:latin typeface="Times New Roman" panose="02020603050405020304" pitchFamily="18" charset="0"/>
                          <a:cs typeface="Times New Roman" panose="02020603050405020304" pitchFamily="18" charset="0"/>
                        </a:rPr>
                        <a:t>chun-chun-chun-chun</a:t>
                      </a:r>
                      <a:r>
                        <a:rPr lang="en-US" i="1" dirty="0" smtClean="0">
                          <a:latin typeface="Times New Roman" panose="02020603050405020304" pitchFamily="18" charset="0"/>
                          <a:cs typeface="Times New Roman" panose="02020603050405020304" pitchFamily="18" charset="0"/>
                        </a:rPr>
                        <a:t> burst from another PK [65, p.754].</a:t>
                      </a:r>
                    </a:p>
                    <a:p>
                      <a:r>
                        <a:rPr lang="en-US" i="1" dirty="0" smtClean="0">
                          <a:latin typeface="Times New Roman" panose="02020603050405020304" pitchFamily="18" charset="0"/>
                          <a:cs typeface="Times New Roman" panose="02020603050405020304" pitchFamily="18" charset="0"/>
                        </a:rPr>
                        <a:t>…</a:t>
                      </a:r>
                      <a:r>
                        <a:rPr lang="ru-RU" i="1" dirty="0" smtClean="0">
                          <a:latin typeface="Times New Roman" panose="02020603050405020304" pitchFamily="18" charset="0"/>
                          <a:cs typeface="Times New Roman" panose="02020603050405020304" pitchFamily="18" charset="0"/>
                        </a:rPr>
                        <a:t>вторая длинная </a:t>
                      </a:r>
                      <a:r>
                        <a:rPr lang="ru-RU" b="1" i="1" dirty="0" smtClean="0">
                          <a:latin typeface="Times New Roman" panose="02020603050405020304" pitchFamily="18" charset="0"/>
                          <a:cs typeface="Times New Roman" panose="02020603050405020304" pitchFamily="18" charset="0"/>
                        </a:rPr>
                        <a:t>очередь</a:t>
                      </a:r>
                      <a:r>
                        <a:rPr lang="ru-RU" i="1" dirty="0" smtClean="0">
                          <a:latin typeface="Times New Roman" panose="02020603050405020304" pitchFamily="18" charset="0"/>
                          <a:cs typeface="Times New Roman" panose="02020603050405020304" pitchFamily="18" charset="0"/>
                        </a:rPr>
                        <a:t> из другого ПК [64, </a:t>
                      </a:r>
                      <a:r>
                        <a:rPr lang="en-US" i="1" dirty="0" smtClean="0">
                          <a:latin typeface="Times New Roman" panose="02020603050405020304" pitchFamily="18" charset="0"/>
                          <a:cs typeface="Times New Roman" panose="02020603050405020304" pitchFamily="18" charset="0"/>
                        </a:rPr>
                        <a:t>c. 267].</a:t>
                      </a:r>
                    </a:p>
                  </a:txBody>
                  <a:tcPr/>
                </a:tc>
              </a:tr>
              <a:tr h="662206">
                <a:tc>
                  <a:txBody>
                    <a:bodyPr/>
                    <a:lstStyle/>
                    <a:p>
                      <a:r>
                        <a:rPr lang="ru-RU" dirty="0" smtClean="0">
                          <a:latin typeface="Times New Roman" panose="02020603050405020304" pitchFamily="18" charset="0"/>
                          <a:cs typeface="Times New Roman" panose="02020603050405020304" pitchFamily="18" charset="0"/>
                        </a:rPr>
                        <a:t>Экспрессивная конкретизация</a:t>
                      </a:r>
                      <a:endParaRPr lang="ru-RU" dirty="0">
                        <a:latin typeface="Times New Roman" panose="02020603050405020304" pitchFamily="18" charset="0"/>
                        <a:cs typeface="Times New Roman" panose="02020603050405020304" pitchFamily="18" charset="0"/>
                      </a:endParaRPr>
                    </a:p>
                  </a:txBody>
                  <a:tcPr/>
                </a:tc>
                <a:tc>
                  <a:txBody>
                    <a:bodyPr/>
                    <a:lstStyle/>
                    <a:p>
                      <a:r>
                        <a:rPr lang="ru-RU" i="1" dirty="0" err="1" smtClean="0">
                          <a:latin typeface="Times New Roman" panose="02020603050405020304" pitchFamily="18" charset="0"/>
                          <a:cs typeface="Times New Roman" panose="02020603050405020304" pitchFamily="18" charset="0"/>
                        </a:rPr>
                        <a:t>They’re</a:t>
                      </a:r>
                      <a:r>
                        <a:rPr lang="ru-RU" i="1" dirty="0" smtClean="0">
                          <a:latin typeface="Times New Roman" panose="02020603050405020304" pitchFamily="18" charset="0"/>
                          <a:cs typeface="Times New Roman" panose="02020603050405020304" pitchFamily="18" charset="0"/>
                        </a:rPr>
                        <a:t> </a:t>
                      </a:r>
                      <a:r>
                        <a:rPr lang="ru-RU" b="1" i="1" dirty="0" err="1" smtClean="0">
                          <a:latin typeface="Times New Roman" panose="02020603050405020304" pitchFamily="18" charset="0"/>
                          <a:cs typeface="Times New Roman" panose="02020603050405020304" pitchFamily="18" charset="0"/>
                        </a:rPr>
                        <a:t>wild</a:t>
                      </a:r>
                      <a:r>
                        <a:rPr lang="ru-RU" i="1" dirty="0" smtClean="0">
                          <a:latin typeface="Times New Roman" panose="02020603050405020304" pitchFamily="18" charset="0"/>
                          <a:cs typeface="Times New Roman" panose="02020603050405020304" pitchFamily="18" charset="0"/>
                        </a:rPr>
                        <a:t> </a:t>
                      </a:r>
                      <a:r>
                        <a:rPr lang="ru-RU" i="1" dirty="0" err="1" smtClean="0">
                          <a:latin typeface="Times New Roman" panose="02020603050405020304" pitchFamily="18" charset="0"/>
                          <a:cs typeface="Times New Roman" panose="02020603050405020304" pitchFamily="18" charset="0"/>
                        </a:rPr>
                        <a:t>about</a:t>
                      </a:r>
                      <a:r>
                        <a:rPr lang="ru-RU" i="1" dirty="0" smtClean="0">
                          <a:latin typeface="Times New Roman" panose="02020603050405020304" pitchFamily="18" charset="0"/>
                          <a:cs typeface="Times New Roman" panose="02020603050405020304" pitchFamily="18" charset="0"/>
                        </a:rPr>
                        <a:t> </a:t>
                      </a:r>
                      <a:r>
                        <a:rPr lang="ru-RU" i="1" dirty="0" err="1" smtClean="0">
                          <a:latin typeface="Times New Roman" panose="02020603050405020304" pitchFamily="18" charset="0"/>
                          <a:cs typeface="Times New Roman" panose="02020603050405020304" pitchFamily="18" charset="0"/>
                        </a:rPr>
                        <a:t>that</a:t>
                      </a:r>
                      <a:r>
                        <a:rPr lang="ru-RU" i="1" dirty="0" smtClean="0">
                          <a:latin typeface="Times New Roman" panose="02020603050405020304" pitchFamily="18" charset="0"/>
                          <a:cs typeface="Times New Roman" panose="02020603050405020304" pitchFamily="18" charset="0"/>
                        </a:rPr>
                        <a:t> [65, p.88].</a:t>
                      </a:r>
                    </a:p>
                    <a:p>
                      <a:r>
                        <a:rPr lang="ru-RU" i="1" dirty="0" smtClean="0">
                          <a:latin typeface="Times New Roman" panose="02020603050405020304" pitchFamily="18" charset="0"/>
                          <a:cs typeface="Times New Roman" panose="02020603050405020304" pitchFamily="18" charset="0"/>
                        </a:rPr>
                        <a:t>Они просто </a:t>
                      </a:r>
                      <a:r>
                        <a:rPr lang="ru-RU" b="1" i="1" dirty="0" smtClean="0">
                          <a:latin typeface="Times New Roman" panose="02020603050405020304" pitchFamily="18" charset="0"/>
                          <a:cs typeface="Times New Roman" panose="02020603050405020304" pitchFamily="18" charset="0"/>
                        </a:rPr>
                        <a:t>бредят</a:t>
                      </a:r>
                      <a:r>
                        <a:rPr lang="ru-RU" i="1" dirty="0" smtClean="0">
                          <a:latin typeface="Times New Roman" panose="02020603050405020304" pitchFamily="18" charset="0"/>
                          <a:cs typeface="Times New Roman" panose="02020603050405020304" pitchFamily="18" charset="0"/>
                        </a:rPr>
                        <a:t> этим [63, c.110].</a:t>
                      </a:r>
                    </a:p>
                  </a:txBody>
                  <a:tcPr/>
                </a:tc>
              </a:tr>
              <a:tr h="773540">
                <a:tc>
                  <a:txBody>
                    <a:bodyPr/>
                    <a:lstStyle/>
                    <a:p>
                      <a:r>
                        <a:rPr lang="ru-RU" dirty="0" smtClean="0">
                          <a:latin typeface="Times New Roman" panose="02020603050405020304" pitchFamily="18" charset="0"/>
                          <a:cs typeface="Times New Roman" panose="02020603050405020304" pitchFamily="18" charset="0"/>
                        </a:rPr>
                        <a:t>Добавление</a:t>
                      </a:r>
                      <a:endParaRPr lang="ru-RU" dirty="0">
                        <a:latin typeface="Times New Roman" panose="02020603050405020304" pitchFamily="18" charset="0"/>
                        <a:cs typeface="Times New Roman" panose="02020603050405020304" pitchFamily="18" charset="0"/>
                      </a:endParaRPr>
                    </a:p>
                  </a:txBody>
                  <a:tcPr/>
                </a:tc>
                <a:tc>
                  <a:txBody>
                    <a:bodyPr/>
                    <a:lstStyle/>
                    <a:p>
                      <a:r>
                        <a:rPr lang="en-US" i="1" dirty="0" smtClean="0">
                          <a:latin typeface="Times New Roman" panose="02020603050405020304" pitchFamily="18" charset="0"/>
                          <a:cs typeface="Times New Roman" panose="02020603050405020304" pitchFamily="18" charset="0"/>
                        </a:rPr>
                        <a:t>Her work is always sensuous and a little bit </a:t>
                      </a:r>
                      <a:r>
                        <a:rPr lang="en-US" b="1" i="1" dirty="0" smtClean="0">
                          <a:latin typeface="Times New Roman" panose="02020603050405020304" pitchFamily="18" charset="0"/>
                          <a:cs typeface="Times New Roman" panose="02020603050405020304" pitchFamily="18" charset="0"/>
                        </a:rPr>
                        <a:t>wild </a:t>
                      </a:r>
                      <a:r>
                        <a:rPr lang="en-US" i="1" dirty="0" smtClean="0">
                          <a:latin typeface="Times New Roman" panose="02020603050405020304" pitchFamily="18" charset="0"/>
                          <a:cs typeface="Times New Roman" panose="02020603050405020304" pitchFamily="18" charset="0"/>
                        </a:rPr>
                        <a:t>[65, p. 94].</a:t>
                      </a:r>
                    </a:p>
                    <a:p>
                      <a:r>
                        <a:rPr lang="ru-RU" i="1" dirty="0" smtClean="0">
                          <a:latin typeface="Times New Roman" panose="02020603050405020304" pitchFamily="18" charset="0"/>
                          <a:cs typeface="Times New Roman" panose="02020603050405020304" pitchFamily="18" charset="0"/>
                        </a:rPr>
                        <a:t>Ее работы очень чувственны и </a:t>
                      </a:r>
                      <a:r>
                        <a:rPr lang="ru-RU" b="1" i="1" dirty="0" smtClean="0">
                          <a:latin typeface="Times New Roman" panose="02020603050405020304" pitchFamily="18" charset="0"/>
                          <a:cs typeface="Times New Roman" panose="02020603050405020304" pitchFamily="18" charset="0"/>
                        </a:rPr>
                        <a:t>полны необузданной энергии </a:t>
                      </a:r>
                      <a:r>
                        <a:rPr lang="ru-RU" i="1" dirty="0" smtClean="0">
                          <a:latin typeface="Times New Roman" panose="02020603050405020304" pitchFamily="18" charset="0"/>
                          <a:cs typeface="Times New Roman" panose="02020603050405020304" pitchFamily="18" charset="0"/>
                        </a:rPr>
                        <a:t>[63, </a:t>
                      </a:r>
                      <a:r>
                        <a:rPr lang="en-US" i="1" dirty="0" smtClean="0">
                          <a:latin typeface="Times New Roman" panose="02020603050405020304" pitchFamily="18" charset="0"/>
                          <a:cs typeface="Times New Roman" panose="02020603050405020304" pitchFamily="18" charset="0"/>
                        </a:rPr>
                        <a:t>c.117].</a:t>
                      </a:r>
                    </a:p>
                  </a:txBody>
                  <a:tcPr/>
                </a:tc>
              </a:tr>
              <a:tr h="2615979">
                <a:tc>
                  <a:txBody>
                    <a:bodyPr/>
                    <a:lstStyle/>
                    <a:p>
                      <a:r>
                        <a:rPr lang="ru-RU" dirty="0" smtClean="0">
                          <a:latin typeface="Times New Roman" panose="02020603050405020304" pitchFamily="18" charset="0"/>
                          <a:cs typeface="Times New Roman" panose="02020603050405020304" pitchFamily="18" charset="0"/>
                        </a:rPr>
                        <a:t>Целостное</a:t>
                      </a:r>
                      <a:r>
                        <a:rPr lang="ru-RU" baseline="0" dirty="0" smtClean="0">
                          <a:latin typeface="Times New Roman" panose="02020603050405020304" pitchFamily="18" charset="0"/>
                          <a:cs typeface="Times New Roman" panose="02020603050405020304" pitchFamily="18" charset="0"/>
                        </a:rPr>
                        <a:t> преобразование</a:t>
                      </a:r>
                      <a:endParaRPr lang="ru-RU" dirty="0">
                        <a:latin typeface="Times New Roman" panose="02020603050405020304" pitchFamily="18" charset="0"/>
                        <a:cs typeface="Times New Roman" panose="02020603050405020304" pitchFamily="18" charset="0"/>
                      </a:endParaRPr>
                    </a:p>
                  </a:txBody>
                  <a:tcPr/>
                </a:tc>
                <a:tc>
                  <a:txBody>
                    <a:bodyPr/>
                    <a:lstStyle/>
                    <a:p>
                      <a:r>
                        <a:rPr lang="en-US" i="1" dirty="0" smtClean="0">
                          <a:latin typeface="Times New Roman" panose="02020603050405020304" pitchFamily="18" charset="0"/>
                          <a:cs typeface="Times New Roman" panose="02020603050405020304" pitchFamily="18" charset="0"/>
                        </a:rPr>
                        <a:t>“That’s toad, love, not toe,” Lettie corrected patiently. Still laughing. “He’s a toad of a man, not a toe of a man… </a:t>
                      </a:r>
                      <a:r>
                        <a:rPr lang="en-US" b="1" i="1" dirty="0" smtClean="0">
                          <a:latin typeface="Times New Roman" panose="02020603050405020304" pitchFamily="18" charset="0"/>
                          <a:cs typeface="Times New Roman" panose="02020603050405020304" pitchFamily="18" charset="0"/>
                        </a:rPr>
                        <a:t>I assure you, Didier protested, that my toes – and my feet, for that matter – are exceptionally beautiful.” </a:t>
                      </a:r>
                      <a:r>
                        <a:rPr lang="en-US" i="1" dirty="0" smtClean="0">
                          <a:latin typeface="Times New Roman" panose="02020603050405020304" pitchFamily="18" charset="0"/>
                          <a:cs typeface="Times New Roman" panose="02020603050405020304" pitchFamily="18" charset="0"/>
                        </a:rPr>
                        <a:t>[65, p.87]</a:t>
                      </a:r>
                    </a:p>
                    <a:p>
                      <a:r>
                        <a:rPr lang="en-US" i="1" dirty="0" smtClean="0">
                          <a:latin typeface="Times New Roman" panose="02020603050405020304" pitchFamily="18" charset="0"/>
                          <a:cs typeface="Times New Roman" panose="02020603050405020304" pitchFamily="18" charset="0"/>
                        </a:rPr>
                        <a:t>– </a:t>
                      </a:r>
                      <a:r>
                        <a:rPr lang="ru-RU" i="1" dirty="0" smtClean="0">
                          <a:latin typeface="Times New Roman" panose="02020603050405020304" pitchFamily="18" charset="0"/>
                          <a:cs typeface="Times New Roman" panose="02020603050405020304" pitchFamily="18" charset="0"/>
                        </a:rPr>
                        <a:t>Я сказала «отвратный», дорогая, а не «отварной», – терпеливо поправила ее Летти, еще не оправившаяся от приступа смеха. – Как может живой человек быть мерзопакостным или </a:t>
                      </a:r>
                      <a:r>
                        <a:rPr lang="ru-RU" i="1" dirty="0" err="1" smtClean="0">
                          <a:latin typeface="Times New Roman" panose="02020603050405020304" pitchFamily="18" charset="0"/>
                          <a:cs typeface="Times New Roman" panose="02020603050405020304" pitchFamily="18" charset="0"/>
                        </a:rPr>
                        <a:t>немерзопакостным</a:t>
                      </a:r>
                      <a:r>
                        <a:rPr lang="ru-RU" i="1" dirty="0" smtClean="0">
                          <a:latin typeface="Times New Roman" panose="02020603050405020304" pitchFamily="18" charset="0"/>
                          <a:cs typeface="Times New Roman" panose="02020603050405020304" pitchFamily="18" charset="0"/>
                        </a:rPr>
                        <a:t> отварным типом? «...» – </a:t>
                      </a:r>
                      <a:r>
                        <a:rPr lang="ru-RU" b="1" i="1" dirty="0" smtClean="0">
                          <a:latin typeface="Times New Roman" panose="02020603050405020304" pitchFamily="18" charset="0"/>
                          <a:cs typeface="Times New Roman" panose="02020603050405020304" pitchFamily="18" charset="0"/>
                        </a:rPr>
                        <a:t>Уверяю вас, – запротестовал </a:t>
                      </a:r>
                      <a:r>
                        <a:rPr lang="ru-RU" b="1" i="1" dirty="0" err="1" smtClean="0">
                          <a:latin typeface="Times New Roman" panose="02020603050405020304" pitchFamily="18" charset="0"/>
                          <a:cs typeface="Times New Roman" panose="02020603050405020304" pitchFamily="18" charset="0"/>
                        </a:rPr>
                        <a:t>Дидье</a:t>
                      </a:r>
                      <a:r>
                        <a:rPr lang="ru-RU" b="1" i="1" dirty="0" smtClean="0">
                          <a:latin typeface="Times New Roman" panose="02020603050405020304" pitchFamily="18" charset="0"/>
                          <a:cs typeface="Times New Roman" panose="02020603050405020304" pitchFamily="18" charset="0"/>
                        </a:rPr>
                        <a:t>, – что в отварном виде я ничуть не хуже любого другого, так что зря вы так</a:t>
                      </a:r>
                      <a:r>
                        <a:rPr lang="ru-RU" i="1" dirty="0" smtClean="0">
                          <a:latin typeface="Times New Roman" panose="02020603050405020304" pitchFamily="18" charset="0"/>
                          <a:cs typeface="Times New Roman" panose="02020603050405020304" pitchFamily="18" charset="0"/>
                        </a:rPr>
                        <a:t>… [63, </a:t>
                      </a:r>
                      <a:r>
                        <a:rPr lang="en-US" i="1" dirty="0" smtClean="0">
                          <a:latin typeface="Times New Roman" panose="02020603050405020304" pitchFamily="18" charset="0"/>
                          <a:cs typeface="Times New Roman" panose="02020603050405020304" pitchFamily="18" charset="0"/>
                        </a:rPr>
                        <a:t>c.108]</a:t>
                      </a:r>
                    </a:p>
                  </a:txBody>
                  <a:tcPr/>
                </a:tc>
              </a:tr>
            </a:tbl>
          </a:graphicData>
        </a:graphic>
      </p:graphicFrame>
    </p:spTree>
    <p:extLst>
      <p:ext uri="{BB962C8B-B14F-4D97-AF65-F5344CB8AC3E}">
        <p14:creationId xmlns="" xmlns:p14="http://schemas.microsoft.com/office/powerpoint/2010/main" val="45425024"/>
      </p:ext>
    </p:extLst>
  </p:cSld>
  <p:clrMapOvr>
    <a:masterClrMapping/>
  </p:clrMapOvr>
  <p:timing>
    <p:tnLst>
      <p:par>
        <p:cTn id="1" dur="indefinite" restart="never" nodeType="tmRoot"/>
      </p:par>
    </p:tnLst>
  </p:timing>
</p:sld>
</file>

<file path=ppt/theme/theme1.xml><?xml version="1.0" encoding="utf-8"?>
<a:theme xmlns:a="http://schemas.openxmlformats.org/drawingml/2006/main" name="Берлин">
  <a:themeElements>
    <a:clrScheme name="Берлин">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Берлин">
      <a:majorFont>
        <a:latin typeface="Trebuchet MS"/>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Берлин">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 xmlns:thm15="http://schemas.microsoft.com/office/thememl/2012/main" name="Berlin" id="{7B5DBA9E-B069-418E-9360-A61BDD0615A4}" vid="{C0CBE056-4EF4-4D92-969E-947779DA7AA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TM04033917[[fn=Берлин]]</Template>
  <TotalTime>7872</TotalTime>
  <Words>1838</Words>
  <Application>Microsoft Office PowerPoint</Application>
  <PresentationFormat>Лист A4 (210x297 мм)</PresentationFormat>
  <Paragraphs>113</Paragraphs>
  <Slides>12</Slides>
  <Notes>2</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Берлин</vt:lpstr>
      <vt:lpstr>Слайд 1</vt:lpstr>
      <vt:lpstr>Слайд 2</vt:lpstr>
      <vt:lpstr>Цель исследования</vt:lpstr>
      <vt:lpstr>Слайд 4</vt:lpstr>
      <vt:lpstr>Слайд 5</vt:lpstr>
      <vt:lpstr>Лингвостилистическая адаптация сниженной лексики</vt:lpstr>
      <vt:lpstr>Слайд 7</vt:lpstr>
      <vt:lpstr>Слайд 8</vt:lpstr>
      <vt:lpstr>Слайд 9</vt:lpstr>
      <vt:lpstr>Слайд 10</vt:lpstr>
      <vt:lpstr>Слайд 11</vt:lpstr>
      <vt:lpstr>Слайд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Антон Федорович Урожай</dc:creator>
  <cp:lastModifiedBy>Пользователь Windows</cp:lastModifiedBy>
  <cp:revision>257</cp:revision>
  <dcterms:created xsi:type="dcterms:W3CDTF">2016-11-24T06:35:02Z</dcterms:created>
  <dcterms:modified xsi:type="dcterms:W3CDTF">2022-04-05T19:09:05Z</dcterms:modified>
</cp:coreProperties>
</file>