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0D2A-F698-4C36-A95A-06CF34D44E10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F330-11AB-4FF4-88D5-43CC3D16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28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0D2A-F698-4C36-A95A-06CF34D44E10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F330-11AB-4FF4-88D5-43CC3D16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25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0D2A-F698-4C36-A95A-06CF34D44E10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F330-11AB-4FF4-88D5-43CC3D16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7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0D2A-F698-4C36-A95A-06CF34D44E10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F330-11AB-4FF4-88D5-43CC3D16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19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0D2A-F698-4C36-A95A-06CF34D44E10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F330-11AB-4FF4-88D5-43CC3D16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1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0D2A-F698-4C36-A95A-06CF34D44E10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F330-11AB-4FF4-88D5-43CC3D16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7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0D2A-F698-4C36-A95A-06CF34D44E10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F330-11AB-4FF4-88D5-43CC3D16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86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0D2A-F698-4C36-A95A-06CF34D44E10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F330-11AB-4FF4-88D5-43CC3D16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51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0D2A-F698-4C36-A95A-06CF34D44E10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F330-11AB-4FF4-88D5-43CC3D16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07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0D2A-F698-4C36-A95A-06CF34D44E10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F330-11AB-4FF4-88D5-43CC3D16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14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00D2A-F698-4C36-A95A-06CF34D44E10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7F330-11AB-4FF4-88D5-43CC3D16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8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00D2A-F698-4C36-A95A-06CF34D44E10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7F330-11AB-4FF4-88D5-43CC3D169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31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Невербальные коды в межкультурной коммуникации</a:t>
            </a: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42365"/>
            <a:ext cx="9144000" cy="1655762"/>
          </a:xfrm>
        </p:spPr>
        <p:txBody>
          <a:bodyPr>
            <a:normAutofit/>
          </a:bodyPr>
          <a:lstStyle/>
          <a:p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Меметова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Серверовна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по учебно-методической работе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иностранных языков №3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46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164" y="858982"/>
            <a:ext cx="10716491" cy="571976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евербальная коммуникация представляет собой:</a:t>
            </a:r>
          </a:p>
          <a:p>
            <a:pPr>
              <a:lnSpc>
                <a:spcPct val="1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«коммуникацию без слов» </a:t>
            </a:r>
          </a:p>
          <a:p>
            <a:pPr>
              <a:lnSpc>
                <a:spcPct val="1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«поведение, предметы, другие атрибуты, не относящиеся к словам, которые передают информацию и имеют социальное значение»</a:t>
            </a:r>
          </a:p>
          <a:p>
            <a:pPr>
              <a:lnSpc>
                <a:spcPct val="1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«сообщения, выражаемые нелингвистическими средствами» </a:t>
            </a:r>
          </a:p>
          <a:p>
            <a:pPr marL="0" indent="0">
              <a:lnSpc>
                <a:spcPct val="100000"/>
              </a:lnSpc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невербальной коммуникации в межкультурной коммуникации соответствует её удельному весу в общении, по разным данным,  составляющему от 65% до 93%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17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8145" y="692727"/>
            <a:ext cx="10605655" cy="548423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Невербальное общение актуализируется в кодах:</a:t>
            </a:r>
          </a:p>
          <a:p>
            <a:pPr>
              <a:lnSpc>
                <a:spcPct val="100000"/>
              </a:lnSpc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Кинесика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является самым обширным невербальным кодом.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Кинесика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представляет две координаты.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Микрокинесика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включает в себя мимику, подергивания, движения пальцев и другие движения конечностей, определенных частей тела.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Макрокинесика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включает в себя движения тела как части или целого. </a:t>
            </a:r>
          </a:p>
          <a:p>
            <a:pPr>
              <a:lnSpc>
                <a:spcPct val="10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Исследователи в области невербального общения подчеркивали намеренный и подсознательный характер языка телодвижений.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Выделяя четыре базовых положения тела, передающих эмоции и намерения говорящего</a:t>
            </a:r>
          </a:p>
          <a:p>
            <a:pPr>
              <a:lnSpc>
                <a:spcPct val="1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Открытая –вперед – говорит о положительном настрое</a:t>
            </a:r>
          </a:p>
          <a:p>
            <a:pPr>
              <a:lnSpc>
                <a:spcPct val="1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Открытая-назад – положительный настрой, однако отсутствие заинтересованности</a:t>
            </a:r>
          </a:p>
          <a:p>
            <a:pPr>
              <a:lnSpc>
                <a:spcPct val="1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Закрытая –назад – полное нежелание контактировать</a:t>
            </a:r>
          </a:p>
          <a:p>
            <a:pPr>
              <a:lnSpc>
                <a:spcPct val="1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Закрытая-вперед- говорит о негативно-наступательном характере</a:t>
            </a:r>
          </a:p>
          <a:p>
            <a:pPr marL="0" indent="0">
              <a:lnSpc>
                <a:spcPct val="100000"/>
              </a:lnSpc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03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0327"/>
            <a:ext cx="10515600" cy="615141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Просодика - Громкость, тон голоса и высота тона, используемые отправителем для передачи сообщения получателю</a:t>
            </a:r>
          </a:p>
          <a:p>
            <a:pPr>
              <a:lnSpc>
                <a:spcPct val="110000"/>
              </a:lnSpc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Такесика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Использование прикосновений в общении для выражения чувств и эмоций. Этот невербальный код также кросс-культурно маркирован.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Восточной и Южной Европе, Арабских странах в культурном контексте прикосновение более распространено, чем в США, Великобритании и Японии.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юди, общающиеся в разных культурах, должны осознавать и быть готовы признать, что стандарты, касающиеся тактильных ощущений, различны в каждой культуре. Чтобы успешно общаться, обе стороны должны быть готовыми интегрировать эти культурные нормы в свои взаимодействия.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581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540327"/>
            <a:ext cx="10591800" cy="563663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Проксемика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дистанция, поддерживаемая человеком при общении с другими, сообщает об отношениях человека с другими людьми, таких как интимные, личные, социальные и общественные.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человек будто окружен пространственной сферой, размеры которого зависят от культурной основы личности, от ее состояния, от социальной среды.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личного пространства зависит от культуры, семейных традиций, специфики ситуации и отношения к собеседнику.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например,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восточных культурах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пола находятся ближе друг к другу, нежели в европейских.</a:t>
            </a:r>
          </a:p>
          <a:p>
            <a:pPr marL="0" indent="0">
              <a:lnSpc>
                <a:spcPct val="12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 три типа пространства: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Фиксированное пространство, оно ограничено недвижимыми вещами, например, стенами комнаты.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Полуфиксированное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пространство, оно меняется, например, при перестановке мебели.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Неформальное пространство — это личная и интимная территория, окружающая человека.</a:t>
            </a:r>
          </a:p>
          <a:p>
            <a:pPr marL="0" indent="0">
              <a:lnSpc>
                <a:spcPct val="120000"/>
              </a:lnSpc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039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2782" y="623455"/>
            <a:ext cx="10515600" cy="571976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Хрономика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использование времени в общении. Данный код описывает такие черты отправителя / получателя как пунктуальность, скорость речи и т.д. Существует несколько подходов к восприятию категории времени. Самым распространенным является восприятие времени как циклической, или линейной категории. Разное восприятие категории времени является барьером к межкультурному общению.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Территориальность нередко путают 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проксемикой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Территориальность не связана с явлением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 общения, она декодирует использование места при коммуникации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Территориальность делит культуры на две группы: с высокой (или тесной) территориальностью и с низкой (или свободной). Первое характерно для коллективистских культур, экономящих место. К ним относятся, например, Япония и ОАЭ.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культурах с низкой, свободной территориальностью (США, Россия) люди ценят личное пространство, существует тенденция к обособлению при рассадке в офисах и общественных местах.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26347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581891"/>
            <a:ext cx="10744200" cy="55950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Приведенные ранее примеры показывают, насколько мощным может быть язык тела в межкультурной коммуникации, а также демонстрируют культурные различия с точки зрения интерпретации и анализа невербальной коммуникации.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Следовательно, без надлежащего значения языка тела между культурами часто преобладают недопонимание и неправильное толкование, потому что то, что является подходящим поведением для одной культуры, может быть неуместным в другой.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образом, коммуникаторы должны тщательно учитывать культурные факторы контекста языка тела, потому что контекст дает нам общую картину коммуникативного события. В целом, непринятие культурных различий может вызывать смущение, насилие, замешательство, агрессию, предрассудки, предубеждения, преступления на почве ненависти, конфликты, разочарование. Итак, мы должны изучать, анализировать, понимать и принимать культурные различия, чтобы уменьшить или ограничить эти барьеры, чтобы межкультурная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была наиболее эффективной. Уважение культурных различий является ключом к успешной передаче сообщений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998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253" y="665018"/>
            <a:ext cx="10411691" cy="56504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Неверное использование невербальных кодов ведет к кросс-культурным проблемам. В данном случае важно унифицировать систему невербальных кодов насколько это возможно и изучить их основные особенности.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помнить, что все культуры имеют разную интерпретацию невербальных кодов общения.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невербальной коммуникации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конструктивного взаимодействия людей разных культур, особенно в настоящее время, когда происходят глобальные интегративные процессы на всех уровнях взаимодействия.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41662365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775</Words>
  <Application>Microsoft Office PowerPoint</Application>
  <PresentationFormat>Широкоэкранный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Невербальные коды в межкультурной коммуникации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2022-04-06T18:02:25Z</dcterms:created>
  <dcterms:modified xsi:type="dcterms:W3CDTF">2022-04-06T19:04:03Z</dcterms:modified>
</cp:coreProperties>
</file>