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85" r:id="rId4"/>
    <p:sldId id="295" r:id="rId5"/>
    <p:sldId id="294" r:id="rId6"/>
    <p:sldId id="309" r:id="rId7"/>
    <p:sldId id="310" r:id="rId8"/>
    <p:sldId id="311" r:id="rId9"/>
    <p:sldId id="312" r:id="rId10"/>
    <p:sldId id="313" r:id="rId11"/>
    <p:sldId id="314" r:id="rId12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4"/>
      <p:bold r:id="rId15"/>
      <p:italic r:id="rId16"/>
      <p:boldItalic r:id="rId17"/>
    </p:embeddedFont>
    <p:embeddedFont>
      <p:font typeface="Barlow SemiBold" panose="000007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Yu Gothic UI Light" panose="020B0300000000000000" pitchFamily="34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27EDE-A487-4ADC-89BA-4FADF8E81906}" v="70" dt="2020-07-03T15:21:34.336"/>
    <p1510:client id="{1F5E789D-C664-4EF1-8E97-2ECF30E204D7}" v="34" dt="2020-07-03T15:25:42.275"/>
  </p1510:revLst>
</p1510:revInfo>
</file>

<file path=ppt/tableStyles.xml><?xml version="1.0" encoding="utf-8"?>
<a:tblStyleLst xmlns:a="http://schemas.openxmlformats.org/drawingml/2006/main" def="{0241CF20-995E-4D13-9D18-5BACA9DEF0AA}">
  <a:tblStyle styleId="{0241CF20-995E-4D13-9D18-5BACA9DEF0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довникова Маргарита Николаевна" userId="S::mnsadovnikova@sfedu.ru::ed451918-fc20-40bd-8e0f-b65a78eb9e70" providerId="AD" clId="Web-{1F5E789D-C664-4EF1-8E97-2ECF30E204D7}"/>
    <pc:docChg chg="modSld">
      <pc:chgData name="Садовникова Маргарита Николаевна" userId="S::mnsadovnikova@sfedu.ru::ed451918-fc20-40bd-8e0f-b65a78eb9e70" providerId="AD" clId="Web-{1F5E789D-C664-4EF1-8E97-2ECF30E204D7}" dt="2020-07-03T15:25:42.275" v="33" actId="20577"/>
      <pc:docMkLst>
        <pc:docMk/>
      </pc:docMkLst>
      <pc:sldChg chg="modSp">
        <pc:chgData name="Садовникова Маргарита Николаевна" userId="S::mnsadovnikova@sfedu.ru::ed451918-fc20-40bd-8e0f-b65a78eb9e70" providerId="AD" clId="Web-{1F5E789D-C664-4EF1-8E97-2ECF30E204D7}" dt="2020-07-03T15:22:41.241" v="26" actId="20577"/>
        <pc:sldMkLst>
          <pc:docMk/>
          <pc:sldMk cId="0" sldId="285"/>
        </pc:sldMkLst>
        <pc:spChg chg="mod">
          <ac:chgData name="Садовникова Маргарита Николаевна" userId="S::mnsadovnikova@sfedu.ru::ed451918-fc20-40bd-8e0f-b65a78eb9e70" providerId="AD" clId="Web-{1F5E789D-C664-4EF1-8E97-2ECF30E204D7}" dt="2020-07-03T15:22:41.241" v="26" actId="20577"/>
          <ac:spMkLst>
            <pc:docMk/>
            <pc:sldMk cId="0" sldId="285"/>
            <ac:spMk id="523" creationId="{00000000-0000-0000-0000-000000000000}"/>
          </ac:spMkLst>
        </pc:spChg>
      </pc:sldChg>
      <pc:sldChg chg="modSp">
        <pc:chgData name="Садовникова Маргарита Николаевна" userId="S::mnsadovnikova@sfedu.ru::ed451918-fc20-40bd-8e0f-b65a78eb9e70" providerId="AD" clId="Web-{1F5E789D-C664-4EF1-8E97-2ECF30E204D7}" dt="2020-07-03T15:23:53.055" v="29" actId="20577"/>
        <pc:sldMkLst>
          <pc:docMk/>
          <pc:sldMk cId="0" sldId="296"/>
        </pc:sldMkLst>
        <pc:spChg chg="mod">
          <ac:chgData name="Садовникова Маргарита Николаевна" userId="S::mnsadovnikova@sfedu.ru::ed451918-fc20-40bd-8e0f-b65a78eb9e70" providerId="AD" clId="Web-{1F5E789D-C664-4EF1-8E97-2ECF30E204D7}" dt="2020-07-03T15:23:53.055" v="29" actId="20577"/>
          <ac:spMkLst>
            <pc:docMk/>
            <pc:sldMk cId="0" sldId="296"/>
            <ac:spMk id="523" creationId="{00000000-0000-0000-0000-000000000000}"/>
          </ac:spMkLst>
        </pc:spChg>
      </pc:sldChg>
      <pc:sldChg chg="modSp">
        <pc:chgData name="Садовникова Маргарита Николаевна" userId="S::mnsadovnikova@sfedu.ru::ed451918-fc20-40bd-8e0f-b65a78eb9e70" providerId="AD" clId="Web-{1F5E789D-C664-4EF1-8E97-2ECF30E204D7}" dt="2020-07-03T15:24:23.961" v="30" actId="20577"/>
        <pc:sldMkLst>
          <pc:docMk/>
          <pc:sldMk cId="0" sldId="301"/>
        </pc:sldMkLst>
        <pc:spChg chg="mod">
          <ac:chgData name="Садовникова Маргарита Николаевна" userId="S::mnsadovnikova@sfedu.ru::ed451918-fc20-40bd-8e0f-b65a78eb9e70" providerId="AD" clId="Web-{1F5E789D-C664-4EF1-8E97-2ECF30E204D7}" dt="2020-07-03T15:24:23.961" v="30" actId="20577"/>
          <ac:spMkLst>
            <pc:docMk/>
            <pc:sldMk cId="0" sldId="301"/>
            <ac:spMk id="523" creationId="{00000000-0000-0000-0000-000000000000}"/>
          </ac:spMkLst>
        </pc:spChg>
      </pc:sldChg>
      <pc:sldChg chg="modSp">
        <pc:chgData name="Садовникова Маргарита Николаевна" userId="S::mnsadovnikova@sfedu.ru::ed451918-fc20-40bd-8e0f-b65a78eb9e70" providerId="AD" clId="Web-{1F5E789D-C664-4EF1-8E97-2ECF30E204D7}" dt="2020-07-03T15:25:42.275" v="33" actId="20577"/>
        <pc:sldMkLst>
          <pc:docMk/>
          <pc:sldMk cId="0" sldId="303"/>
        </pc:sldMkLst>
        <pc:spChg chg="mod">
          <ac:chgData name="Садовникова Маргарита Николаевна" userId="S::mnsadovnikova@sfedu.ru::ed451918-fc20-40bd-8e0f-b65a78eb9e70" providerId="AD" clId="Web-{1F5E789D-C664-4EF1-8E97-2ECF30E204D7}" dt="2020-07-03T15:25:42.275" v="33" actId="20577"/>
          <ac:spMkLst>
            <pc:docMk/>
            <pc:sldMk cId="0" sldId="303"/>
            <ac:spMk id="523" creationId="{00000000-0000-0000-0000-000000000000}"/>
          </ac:spMkLst>
        </pc:spChg>
      </pc:sldChg>
      <pc:sldChg chg="modSp">
        <pc:chgData name="Садовникова Маргарита Николаевна" userId="S::mnsadovnikova@sfedu.ru::ed451918-fc20-40bd-8e0f-b65a78eb9e70" providerId="AD" clId="Web-{1F5E789D-C664-4EF1-8E97-2ECF30E204D7}" dt="2020-07-03T15:25:30.134" v="32" actId="20577"/>
        <pc:sldMkLst>
          <pc:docMk/>
          <pc:sldMk cId="0" sldId="308"/>
        </pc:sldMkLst>
        <pc:spChg chg="mod">
          <ac:chgData name="Садовникова Маргарита Николаевна" userId="S::mnsadovnikova@sfedu.ru::ed451918-fc20-40bd-8e0f-b65a78eb9e70" providerId="AD" clId="Web-{1F5E789D-C664-4EF1-8E97-2ECF30E204D7}" dt="2020-07-03T15:25:30.134" v="32" actId="20577"/>
          <ac:spMkLst>
            <pc:docMk/>
            <pc:sldMk cId="0" sldId="308"/>
            <ac:spMk id="523" creationId="{00000000-0000-0000-0000-000000000000}"/>
          </ac:spMkLst>
        </pc:spChg>
      </pc:sldChg>
    </pc:docChg>
  </pc:docChgLst>
  <pc:docChgLst>
    <pc:chgData name="Садовникова Маргарита Николаевна" userId="S::mnsadovnikova@sfedu.ru::ed451918-fc20-40bd-8e0f-b65a78eb9e70" providerId="AD" clId="Web-{0AC27EDE-A487-4ADC-89BA-4FADF8E81906}"/>
    <pc:docChg chg="modSld">
      <pc:chgData name="Садовникова Маргарита Николаевна" userId="S::mnsadovnikova@sfedu.ru::ed451918-fc20-40bd-8e0f-b65a78eb9e70" providerId="AD" clId="Web-{0AC27EDE-A487-4ADC-89BA-4FADF8E81906}" dt="2020-07-03T15:21:34.336" v="68" actId="20577"/>
      <pc:docMkLst>
        <pc:docMk/>
      </pc:docMkLst>
      <pc:sldChg chg="modSp">
        <pc:chgData name="Садовникова Маргарита Николаевна" userId="S::mnsadovnikova@sfedu.ru::ed451918-fc20-40bd-8e0f-b65a78eb9e70" providerId="AD" clId="Web-{0AC27EDE-A487-4ADC-89BA-4FADF8E81906}" dt="2020-07-03T15:19:01.256" v="32" actId="20577"/>
        <pc:sldMkLst>
          <pc:docMk/>
          <pc:sldMk cId="0" sldId="257"/>
        </pc:sldMkLst>
        <pc:spChg chg="mod">
          <ac:chgData name="Садовникова Маргарита Николаевна" userId="S::mnsadovnikova@sfedu.ru::ed451918-fc20-40bd-8e0f-b65a78eb9e70" providerId="AD" clId="Web-{0AC27EDE-A487-4ADC-89BA-4FADF8E81906}" dt="2020-07-03T15:19:01.256" v="32" actId="20577"/>
          <ac:spMkLst>
            <pc:docMk/>
            <pc:sldMk cId="0" sldId="257"/>
            <ac:spMk id="523" creationId="{00000000-0000-0000-0000-000000000000}"/>
          </ac:spMkLst>
        </pc:spChg>
      </pc:sldChg>
      <pc:sldChg chg="modSp">
        <pc:chgData name="Садовникова Маргарита Николаевна" userId="S::mnsadovnikova@sfedu.ru::ed451918-fc20-40bd-8e0f-b65a78eb9e70" providerId="AD" clId="Web-{0AC27EDE-A487-4ADC-89BA-4FADF8E81906}" dt="2020-07-03T15:19:37.897" v="35" actId="20577"/>
        <pc:sldMkLst>
          <pc:docMk/>
          <pc:sldMk cId="0" sldId="284"/>
        </pc:sldMkLst>
        <pc:spChg chg="mod">
          <ac:chgData name="Садовникова Маргарита Николаевна" userId="S::mnsadovnikova@sfedu.ru::ed451918-fc20-40bd-8e0f-b65a78eb9e70" providerId="AD" clId="Web-{0AC27EDE-A487-4ADC-89BA-4FADF8E81906}" dt="2020-07-03T15:19:37.897" v="35" actId="20577"/>
          <ac:spMkLst>
            <pc:docMk/>
            <pc:sldMk cId="0" sldId="284"/>
            <ac:spMk id="523" creationId="{00000000-0000-0000-0000-000000000000}"/>
          </ac:spMkLst>
        </pc:spChg>
      </pc:sldChg>
      <pc:sldChg chg="modSp">
        <pc:chgData name="Садовникова Маргарита Николаевна" userId="S::mnsadovnikova@sfedu.ru::ed451918-fc20-40bd-8e0f-b65a78eb9e70" providerId="AD" clId="Web-{0AC27EDE-A487-4ADC-89BA-4FADF8E81906}" dt="2020-07-03T15:21:34.336" v="68" actId="20577"/>
        <pc:sldMkLst>
          <pc:docMk/>
          <pc:sldMk cId="0" sldId="285"/>
        </pc:sldMkLst>
        <pc:spChg chg="mod">
          <ac:chgData name="Садовникова Маргарита Николаевна" userId="S::mnsadovnikova@sfedu.ru::ed451918-fc20-40bd-8e0f-b65a78eb9e70" providerId="AD" clId="Web-{0AC27EDE-A487-4ADC-89BA-4FADF8E81906}" dt="2020-07-03T15:21:34.336" v="68" actId="20577"/>
          <ac:spMkLst>
            <pc:docMk/>
            <pc:sldMk cId="0" sldId="285"/>
            <ac:spMk id="5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74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65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5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4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8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2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19762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000" b="1" dirty="0"/>
              <a:t>«ФРАНЦУЗСКИЙ СПОРТИВНЫЙ ДИСКУРС</a:t>
            </a:r>
            <a:r>
              <a:rPr lang="fr-FR" sz="2000" b="1" dirty="0"/>
              <a:t>: </a:t>
            </a:r>
            <a:r>
              <a:rPr lang="ru-RU" sz="2000" b="1" dirty="0"/>
              <a:t>ПРАГМАЛИНГВИСТИЧЕСКИЙ АСПЕКТ</a:t>
            </a:r>
            <a:r>
              <a:rPr lang="fr-FR" sz="2000" b="1" dirty="0"/>
              <a:t> (</a:t>
            </a:r>
            <a:r>
              <a:rPr lang="ru-RU" sz="2000" b="1" dirty="0"/>
              <a:t>НА МАТЕРИАЛЕ ЖАНРА КОММЕНТАРИЯ</a:t>
            </a:r>
            <a:r>
              <a:rPr lang="fr-FR" sz="2000" b="1" dirty="0"/>
              <a:t>)</a:t>
            </a:r>
            <a:r>
              <a:rPr lang="ru-RU" sz="2000" b="1" dirty="0"/>
              <a:t>»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362965"/>
            <a:ext cx="60121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Доктор филологических наук,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профессор Института филологии, журналистики и межкультурной коммуникации Южного Федерального Университета</a:t>
            </a:r>
          </a:p>
          <a:p>
            <a:r>
              <a:rPr lang="ru-RU" sz="1200" b="1" u="sng" dirty="0"/>
              <a:t>Кравцов Сергей Михайлович</a:t>
            </a:r>
            <a:endParaRPr lang="ru-RU" sz="1200" u="sng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/>
              <a:t>Магистрант Института филологии, журналистики и межкультурной коммуникации Южного Федерального Университета</a:t>
            </a:r>
            <a:br>
              <a:rPr lang="ru-RU" sz="1200" b="1" dirty="0"/>
            </a:br>
            <a:r>
              <a:rPr lang="ru-RU" sz="1200" b="1" u="sng" dirty="0"/>
              <a:t>Шевченко Ксения Вячеславовна</a:t>
            </a:r>
            <a:endParaRPr lang="ru-RU" sz="1200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Заключение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отличие от репортажа, который в основном существует в текстовом виде, в комментарии имеется возможность использовать такие методы воздействия, как, например, интонация, ритм, сила голоса. Исходя из этого можно сделать вывод, что отличительной и преобладающей чертой комментария при прагматическом воздействии на зрителей являются невербальные средства, а художественные фигуры, будучи важным компонентом, тем не менее, отходят на второй план.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91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Список литературы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Апресян Ю. Д.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Прагматическая информация для толкового словаря. // Прагматика и проблемы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интенсиональности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М.: Ин-т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-я АН СССР, 1988. – С.7-44.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Арутюнова Н. Д.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Дискурс. Речь // Лингвистический энциклопедический словарь / глав. ред. В.Н. Ярцева. — М.: Науч. изд-во «Большая российская энциклопедия», 2002. — С. 687.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Карасик В. И.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Языковой круг: личность, концепты, дискурс. Волгоград: Перемена, 2002. - 385 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41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r>
              <a:rPr lang="en-US" dirty="0"/>
              <a:t>,</a:t>
            </a:r>
            <a:r>
              <a:rPr lang="ru-RU" dirty="0"/>
              <a:t> цель и методы исследования</a:t>
            </a:r>
            <a:endParaRPr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1043608" y="1563638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Неотъемлемость спорта от жизни социума, а также недостаточность исследования репрезентации ее спортивной составляющей в языке свидетельствует о важности и значимости данной работы для развития языкознания, что определяет её </a:t>
            </a:r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исследовании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прагмалингвистического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потенциала французского спортивного дискурса на материале жанра комментария.</a:t>
            </a:r>
          </a:p>
          <a:p>
            <a:pPr algn="just"/>
            <a:r>
              <a:rPr lang="ru-RU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Методами исследования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описание, метод наблюдения, метод контекстуального анализа, метод сплошной выборки.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Понятие «</a:t>
            </a:r>
            <a:r>
              <a:rPr lang="ru-RU" err="1"/>
              <a:t>дискурс</a:t>
            </a:r>
            <a:r>
              <a:rPr lang="ru-RU"/>
              <a:t>» </a:t>
            </a:r>
            <a:endParaRPr lang="ru-RU" b="1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1043608" y="1563638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Дискурс неразрывно связан с социокультурными, экстралингвистическими, психологическими и другими факторами. 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искурс - «речь, погружённая в жизнь». Данная трактовка предполагает, что дискурс может выражаться как в письменной, так и в устной форме.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портивный дискурс трактуется в данной работе как вид дискурса, являющийся одновременно личностно-ориентированным и институциональным и отражающим либо конкретные спортивные события, </a:t>
            </a:r>
            <a:r>
              <a:rPr lang="ru-RU" sz="1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проводящиеся</a:t>
            </a:r>
            <a:r>
              <a:rPr lang="ru-RU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определённом месте, либо спортивную жизнь определённого социума.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Комментарий как жанр спортивного дискурса 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69777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 является неотъемлемой частью спортивного дискурса. Именно этот жанр характеризуется особым разнообразием стилистических средств в силу того, что является преимущественно спонтанным жанром. Основная цель комментария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передача информации о происходящем зрителям. В нашем исследовании взяты за основу комментарии прокатов чемпионата Европы по фигурному катанию 2020 года, проката Алины Загитовой на Олимпийских играх-2018, а также футбольного матча Франция-Хорватия в финале чемпионата мира 2018 года.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Особенности жанра комментария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точнее и ярче передать информацию зрителю, комментаторы прибегают к различным стилистическим и прагматическим приёмам. Например, для данного жанра характерны лексические повторы, такие как: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Provence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Styrie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l'Autriche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s'arrête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s'arrête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accueillir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Gabriella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Papadakis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Guillaume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Cizeron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провинции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Штирии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Австрии, всё затихает, всё затихает, чтобы поприветствовать Габриэллу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Пападакис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Гийома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Сизерона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Особенности жанра комментария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щё одна особенность, которую часто можно услышать в речи спортивных комментариев, — это риторические восклицания.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Quelle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efficacité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Quelle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efficacité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Paul Pogba!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Réussite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maximale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Maximale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эффективность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эффективность, Поль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Погда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Максимальный успех, максимальный!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Quelle finale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quelle finale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match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tonnant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Какой финал, какой финал... Как удивительный матч.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05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Особенности жанра комментария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перечисленных нами стилистических особенностей, в жанре комментария встречаются фразеологизмы.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calme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tempête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—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затишье перед бурей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médaille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d'or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tend les bras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 y a quatre minutes pour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franchir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—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Золотая медаль протягивает к ней руки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есть ещё четыре минуты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ей предстоит для этого пройти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73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Особенности жанра комментария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удержать интерес к какому-либо виду спорта, комментаторы стараются быть ближе к публике. В этих целях часто используются жаргонизмы и элементы разговорной речи. Например: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Fantastique! Quelle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efficacité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travaille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Lucas et Hernandez!»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Фантастика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результативность, отличная работа Лукаса и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Эрнандеса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30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Заключение</a:t>
            </a:r>
            <a:endParaRPr lang="ru-RU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971600" y="1337734"/>
            <a:ext cx="728778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Итак, результаты произведённого нами анализа позволяют сделать вывод о том, что речь французских комментаторов достаточно разнообразна и многофункциональна. Установлено, 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французском спортивном дискурсе используются такие фигуры речи и тропы, как лексический повтор, риторический вопрос, фразеологизмы и метафоры для акцентуации внимания зрителя. Также в силу реализации в устной форме и спонтанности речи в комментарии обнаруживаются разговорные элементы.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1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098136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798</Words>
  <Application>Microsoft Office PowerPoint</Application>
  <PresentationFormat>Экран (16:9)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Yu Gothic UI Light</vt:lpstr>
      <vt:lpstr>Times New Roman</vt:lpstr>
      <vt:lpstr>Calibri</vt:lpstr>
      <vt:lpstr>Barlow SemiBold</vt:lpstr>
      <vt:lpstr>Barlow Light</vt:lpstr>
      <vt:lpstr>Lodovico template</vt:lpstr>
      <vt:lpstr>«ФРАНЦУЗСКИЙ СПОРТИВНЫЙ ДИСКУРС: ПРАГМАЛИНГВИСТИЧЕСКИЙ АСПЕКТ (НА МАТЕРИАЛЕ ЖАНРА КОММЕНТАРИЯ)»</vt:lpstr>
      <vt:lpstr>Актуальность, цель и методы исследования</vt:lpstr>
      <vt:lpstr>Понятие «дискурс» </vt:lpstr>
      <vt:lpstr>Комментарий как жанр спортивного дискурса </vt:lpstr>
      <vt:lpstr>Особенности жанра комментария</vt:lpstr>
      <vt:lpstr>Особенности жанра комментария</vt:lpstr>
      <vt:lpstr>Особенности жанра комментария</vt:lpstr>
      <vt:lpstr>Особенности жанра комментария</vt:lpstr>
      <vt:lpstr>Заключение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Англицизмы в современном спортивном дискурсе Франции</dc:title>
  <cp:lastModifiedBy>Ксения Шевченко</cp:lastModifiedBy>
  <cp:revision>5</cp:revision>
  <dcterms:modified xsi:type="dcterms:W3CDTF">2022-04-06T14:57:45Z</dcterms:modified>
</cp:coreProperties>
</file>