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 spd="slow">
    <p:push dir="u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2936" y="436417"/>
            <a:ext cx="9445335" cy="2119745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ГЕНДЕРНЫЕ И ВОЗРАСТНЫЕ ОСОБЕННОСТИ ПРОИЗНОШЕНИЯ В АНГЛИЙСКОМ ЯЗЫКЕ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4482" y="3574473"/>
            <a:ext cx="49356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Богославская Екатерина Андреевна </a:t>
            </a:r>
          </a:p>
          <a:p>
            <a:endParaRPr lang="ru-RU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аспирант кафедры теории языка, литературы и социолингвистики, Институт филологии (</a:t>
            </a:r>
            <a:r>
              <a:rPr lang="ru-RU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ФГАОУ ВО «Крымский федеральный университет имени В.И. Вернадского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6192982"/>
            <a:ext cx="171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Симферополь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564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3491" y="624110"/>
            <a:ext cx="6068291" cy="882572"/>
          </a:xfrm>
        </p:spPr>
        <p:txBody>
          <a:bodyPr>
            <a:noAutofit/>
          </a:bodyPr>
          <a:lstStyle/>
          <a:p>
            <a:r>
              <a:rPr lang="ru-RU" sz="2800" b="1" i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выбранной темы: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5203" y="1686791"/>
            <a:ext cx="8915400" cy="377762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подлежит непрерывным изменениям под воздействием экстралингвистических факторов. В настоящее время активно развивается сфера гендерных исследований. Рост интереса к гендерной проблематике зависит от социальных изменений в обществе. Результаты большого количества исследований и экспериментов лингвистов подтверждают, что принадлежность человека к какой-либо социальной группе, его социальная роль во многом определяют его произношение и поведение в обществе, подчёркивают необходимость учитывать гендерный и возрастной факторы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3702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1537" y="624110"/>
            <a:ext cx="8884228" cy="612408"/>
          </a:xfrm>
        </p:spPr>
        <p:txBody>
          <a:bodyPr>
            <a:normAutofit fontScale="90000"/>
          </a:bodyPr>
          <a:lstStyle/>
          <a:p>
            <a:r>
              <a:rPr lang="ru-RU" sz="32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гендера в лингвистических исследованиях.</a:t>
            </a:r>
            <a:endParaRPr lang="ru-RU" sz="3200" b="1" i="1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2773" y="1943099"/>
            <a:ext cx="9621982" cy="4104409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свидетельствуют о том, что пол и возраст человека входят в число социальных характеристик, которые значительно влияют на речь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гендерлект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«мужская и женская речь», которые можно встретить в современной лингвистике, связаны с понятием «гендер», проникшим во все гуманитарные науки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одно из базовых измерений социальной структуры общества наряду с классовой принадлежностью, возрастом и другими характеристиками, организующими социальную систему. Гендер - это и социальный статус, который определяет индивидуальные возможности. А так как социальные статусы действуют в рамках культурного пространства, то гендеру как статусу соответствует гендерная культура.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социолингвистической науке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гендерлект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коррелирует с терминами «диалект» и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Стратификация и ситуативная вариантность языка определяются полом, который стоит в одном ряду с такими признаками как профессия, возраст и социальное происхождение. 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30012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624110"/>
            <a:ext cx="8712384" cy="456545"/>
          </a:xfrm>
        </p:spPr>
        <p:txBody>
          <a:bodyPr>
            <a:noAutofit/>
          </a:bodyPr>
          <a:lstStyle/>
          <a:p>
            <a:r>
              <a:rPr lang="ru-RU" sz="2800" i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исследований:</a:t>
            </a:r>
            <a:endParaRPr lang="ru-RU" sz="2800" i="1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1991" y="1381991"/>
            <a:ext cx="10122621" cy="452923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влиятельных лингвистов У. 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Лабова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П. 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Традгилла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показали свойственную женщинам «ориентацию на более «престижный» произносительный стандарт, их стремление использовать предпочтительные фонологические варианты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предположению исследователей, такое стремление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объясняется  хрупкостью социального статуса женщины, выполняющей, как правило, роль матери и домохозяйки</a:t>
            </a:r>
          </a:p>
        </p:txBody>
      </p:sp>
    </p:spTree>
    <p:extLst>
      <p:ext uri="{BB962C8B-B14F-4D97-AF65-F5344CB8AC3E}">
        <p14:creationId xmlns:p14="http://schemas.microsoft.com/office/powerpoint/2010/main" val="14090816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937" y="624110"/>
            <a:ext cx="9601199" cy="633190"/>
          </a:xfrm>
        </p:spPr>
        <p:txBody>
          <a:bodyPr>
            <a:normAutofit fontScale="90000"/>
          </a:bodyPr>
          <a:lstStyle/>
          <a:p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некоторых различий в произношении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2937" y="1683327"/>
            <a:ext cx="9831675" cy="422789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Различают мужское и женское произношение буквосочетания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слова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произносят его как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[ŋ]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мужчины как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[n]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мужчины и женщины по-разному произносят звук [h], стоящий в начальной позиции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женское произношение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hazel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будет звучать как: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heiz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(ə) l]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мужское — 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['</a:t>
            </a:r>
            <a:r>
              <a:rPr lang="ru-RU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eiz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(ə) l</a:t>
            </a: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 об особенностях фонетического оформления мужской и женской речи, необходимо отметить, что они в определённой степени диктуются физиологическими различиями в строении органов речи. Так, голосовые связки у мужчин, как правило, длиннее и толще, чем у женщин, а длина голосового тракта у женщин меньше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английском языке типично мужской особенностью произношения является хриплость, а женской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придыхательность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23566308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7009" y="624110"/>
            <a:ext cx="9457603" cy="581235"/>
          </a:xfrm>
        </p:spPr>
        <p:txBody>
          <a:bodyPr>
            <a:normAutofit/>
          </a:bodyPr>
          <a:lstStyle/>
          <a:p>
            <a:r>
              <a:rPr lang="ru-RU" sz="2800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возрастных изменений на произношение</a:t>
            </a:r>
            <a:endParaRPr lang="ru-RU" sz="2800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6994" y="1510146"/>
            <a:ext cx="8915400" cy="3777622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Общеизвестно, что речь пожилых людей отличается от речи молодого поколения. Язык старшего поколения более консервативен, их речь в основном состоит из слов, выходящих из употребления.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Характерной отличительной особенностью речи человека старше 65 лет от речи человека моложе 35 лет является не только манера произношения, но и специфические дополнительные шумы, которые возникают в следствии возрастных нарушений речевого аппарата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выраженности возрастных изменений голоса зависит от состояния организма, образа жизни, конституциональной и расовой принадлежности, наследственных, социальных и экологических факторов.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964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673" y="1153391"/>
            <a:ext cx="9758939" cy="4757831"/>
          </a:xfrm>
        </p:spPr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Говоря о характерных возрастных особенностях изменения произношения речи мужчин, следует обратить внимание не только на атрофию мышечного аппарата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речеобразующих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органов. Одновременно с этим прослеживается процесс постепенного окостенения хрящей гортани, снижается их подвижность. Гортань смещается книзу. В следствии чего, происходит формирование более высокого тона голоса у мужчин.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Противоположным является процесс возрастных изменения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речетворчества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женщин. Для него характерна атрофия голосовых складок и, как следствие, снижение частоты основного тона.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Стоит отметить, что исследования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возможного воздействия возраста на способность коммуникации затруднены, поскольку эти воздействия, как правило, трудно различимы и большая часть результатов зависит от индивидуальных характеристик испытуемого: его развитости, уровня образования, биографии, мотивации, состояния органов чувств, умственного состояния и самочувствия. 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14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69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639</Words>
  <Application>Microsoft Office PowerPoint</Application>
  <PresentationFormat>Широкоэкранный</PresentationFormat>
  <Paragraphs>29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Легкий дым</vt:lpstr>
      <vt:lpstr>ГЕНДЕРНЫЕ И ВОЗРАСТНЫЕ ОСОБЕННОСТИ ПРОИЗНОШЕНИЯ В АНГЛИЙСКОМ ЯЗЫКЕ</vt:lpstr>
      <vt:lpstr>Актуальность выбранной темы:</vt:lpstr>
      <vt:lpstr>Значение гендера в лингвистических исследованиях.</vt:lpstr>
      <vt:lpstr>Результаты исследований:</vt:lpstr>
      <vt:lpstr>Примеры некоторых различий в произношении:</vt:lpstr>
      <vt:lpstr>Влияние возрастных изменений на произношение</vt:lpstr>
      <vt:lpstr>Презентация PowerPoint</vt:lpstr>
      <vt:lpstr>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ГЕНДЕРНЫЕ И ВОЗРАСТНЫЕ ОСОБЕННОСТИ ПРОИЗНОШЕНИЯ В АНГЛИЙСКОМ ЯЗЫКЕ</dc:title>
  <dc:creator>Admin</dc:creator>
  <cp:lastModifiedBy>Admin</cp:lastModifiedBy>
  <cp:revision>12</cp:revision>
  <dcterms:created xsi:type="dcterms:W3CDTF">2022-04-06T13:50:15Z</dcterms:created>
  <dcterms:modified xsi:type="dcterms:W3CDTF">2022-04-06T16:07:32Z</dcterms:modified>
</cp:coreProperties>
</file>