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0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3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534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7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8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01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71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8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0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1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1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4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23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5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5D288-56EE-4C80-BC53-7F7A494C43A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EE034-A0E7-4F24-9C5A-D9A5376DB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8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4631" y="692727"/>
            <a:ext cx="7766936" cy="2360581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ПОНЯТИЙНО-КОНЦЕПТУАЛЬНАЯ СПЕЦИФИКА ЛИНГВОКУЛЬТУРНОГО ТИПАЖА «ЛИТЕРАТУРНЫЙ РЕЦЕНЗЕНТ»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850910" cy="2697162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i="1" dirty="0" smtClean="0"/>
              <a:t>М. Д. Рыжикова,</a:t>
            </a:r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кандидат филологических наук, доцент,</a:t>
            </a:r>
          </a:p>
          <a:p>
            <a:pPr algn="r"/>
            <a:r>
              <a:rPr lang="ru-RU" sz="1600" dirty="0" smtClean="0"/>
              <a:t>доцент кафедры теории языка, литературы и социолингвистики,</a:t>
            </a:r>
          </a:p>
          <a:p>
            <a:pPr algn="r"/>
            <a:r>
              <a:rPr lang="ru-RU" sz="1600" dirty="0" smtClean="0"/>
              <a:t>Институт филологии,</a:t>
            </a:r>
          </a:p>
          <a:p>
            <a:pPr algn="r"/>
            <a:r>
              <a:rPr lang="ru-RU" sz="1600" dirty="0" smtClean="0"/>
              <a:t>Крымский федеральный университет имени В. И. Вернадского,</a:t>
            </a:r>
          </a:p>
          <a:p>
            <a:pPr algn="r"/>
            <a:r>
              <a:rPr lang="ru-RU" sz="1600" dirty="0" smtClean="0"/>
              <a:t>Симферополь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57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Концепт «рецензент»: обобщение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Метафорические сравнения:</a:t>
            </a:r>
          </a:p>
          <a:p>
            <a:pPr marL="0" indent="0" algn="just">
              <a:buNone/>
            </a:pPr>
            <a:r>
              <a:rPr lang="ru-RU" dirty="0" smtClean="0"/>
              <a:t>критик сравнивается со спортивным или юридическим судьей, экзаменатором, которые также оценивают, следят за соблюдением норм и стандартов, бывают резки в своих суждениях – другими словами, призваны быть объективными в формировании (высказывании) мнения о чем-то или о ком-то.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9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Американский критик-рецензент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специально обученный сотрудник;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i="1" u="sng" dirty="0" smtClean="0"/>
              <a:t>Ряд общих специфических особенностей:</a:t>
            </a:r>
          </a:p>
          <a:p>
            <a:pPr algn="just">
              <a:buFontTx/>
              <a:buChar char="-"/>
            </a:pPr>
            <a:r>
              <a:rPr lang="ru-RU" dirty="0" smtClean="0"/>
              <a:t>тщательная подготовка (продумывание с рекламной целью),</a:t>
            </a:r>
          </a:p>
          <a:p>
            <a:pPr algn="just">
              <a:buFontTx/>
              <a:buChar char="-"/>
            </a:pPr>
            <a:r>
              <a:rPr lang="ru-RU" dirty="0" smtClean="0"/>
              <a:t>соблюдение упорядоченной структуры нарратива (со значительным пересказом сюжета),</a:t>
            </a:r>
          </a:p>
          <a:p>
            <a:pPr algn="just">
              <a:buFontTx/>
              <a:buChar char="-"/>
            </a:pPr>
            <a:r>
              <a:rPr lang="ru-RU" dirty="0" smtClean="0"/>
              <a:t>типичная тематика;</a:t>
            </a:r>
          </a:p>
          <a:p>
            <a:pPr algn="just">
              <a:buFontTx/>
              <a:buChar char="-"/>
            </a:pPr>
            <a:r>
              <a:rPr lang="ru-RU" dirty="0" smtClean="0"/>
              <a:t>обязательное указание возраста предполагаемого адресата;</a:t>
            </a:r>
          </a:p>
          <a:p>
            <a:pPr algn="just">
              <a:buFontTx/>
              <a:buChar char="-"/>
            </a:pPr>
            <a:r>
              <a:rPr lang="ru-RU" dirty="0" smtClean="0"/>
              <a:t>высказывание обещания увлечь реципиента.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62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420"/>
          </a:xfrm>
        </p:spPr>
        <p:txBody>
          <a:bodyPr/>
          <a:lstStyle/>
          <a:p>
            <a:pPr algn="ctr"/>
            <a:r>
              <a:rPr lang="ru-RU" b="1" dirty="0" smtClean="0"/>
              <a:t>Американский критик-рецензент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4546"/>
            <a:ext cx="10515600" cy="50224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Достижению коммуникативных целей и задач американского критика-рецензента способствуют: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err="1" smtClean="0"/>
              <a:t>когнитивно</a:t>
            </a:r>
            <a:r>
              <a:rPr lang="ru-RU" b="1" dirty="0" smtClean="0"/>
              <a:t>-информативная и </a:t>
            </a:r>
            <a:r>
              <a:rPr lang="ru-RU" b="1" dirty="0" err="1" smtClean="0"/>
              <a:t>прагма-манипулятивная</a:t>
            </a:r>
            <a:r>
              <a:rPr lang="ru-RU" b="1" dirty="0" smtClean="0"/>
              <a:t> стратегии</a:t>
            </a:r>
            <a:r>
              <a:rPr lang="ru-RU" dirty="0" smtClean="0"/>
              <a:t>, которые включают </a:t>
            </a:r>
            <a:r>
              <a:rPr lang="ru-RU" b="1" dirty="0" smtClean="0"/>
              <a:t>тактики</a:t>
            </a:r>
            <a:r>
              <a:rPr lang="ru-RU" dirty="0" smtClean="0"/>
              <a:t>:</a:t>
            </a:r>
          </a:p>
          <a:p>
            <a:pPr algn="just"/>
            <a:r>
              <a:rPr lang="ru-RU" i="1" dirty="0" smtClean="0"/>
              <a:t>передачи информации</a:t>
            </a:r>
            <a:r>
              <a:rPr lang="ru-RU" dirty="0" smtClean="0"/>
              <a:t>,</a:t>
            </a:r>
          </a:p>
          <a:p>
            <a:pPr algn="just"/>
            <a:r>
              <a:rPr lang="ru-RU" i="1" dirty="0" smtClean="0"/>
              <a:t>оценки поведения и отношения и стратегию презентации</a:t>
            </a:r>
            <a:r>
              <a:rPr lang="ru-RU" dirty="0" smtClean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тактики похвалы,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сообщения информации,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цитирования,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предположения,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установки эмоций,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«игры на повышение»,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имплицитной оценки,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/>
              <a:t>обещания.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Американский критик-рецензент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внимание на издательство,</a:t>
            </a:r>
          </a:p>
          <a:p>
            <a:r>
              <a:rPr lang="ru-RU" dirty="0"/>
              <a:t>в</a:t>
            </a:r>
            <a:r>
              <a:rPr lang="ru-RU" dirty="0" smtClean="0"/>
              <a:t>нимание на автора, </a:t>
            </a:r>
          </a:p>
          <a:p>
            <a:r>
              <a:rPr lang="ru-RU" dirty="0"/>
              <a:t>в</a:t>
            </a:r>
            <a:r>
              <a:rPr lang="ru-RU" dirty="0" smtClean="0"/>
              <a:t>нимание на героев и внешний вид книги</a:t>
            </a:r>
          </a:p>
          <a:p>
            <a:r>
              <a:rPr lang="ru-RU" dirty="0" smtClean="0"/>
              <a:t>отмечается тот факт, что определенный писатель / книга служила образцом для других</a:t>
            </a:r>
          </a:p>
          <a:p>
            <a:r>
              <a:rPr lang="ru-RU" dirty="0" smtClean="0"/>
              <a:t>положительная оценка автору книги </a:t>
            </a:r>
          </a:p>
          <a:p>
            <a:r>
              <a:rPr lang="ru-RU" dirty="0" smtClean="0"/>
              <a:t>важно, чтобы автор рецензируемого произведения работал с известными издательствами</a:t>
            </a:r>
          </a:p>
          <a:p>
            <a:r>
              <a:rPr lang="ru-RU" dirty="0" smtClean="0"/>
              <a:t>приятные тактильные свойства, с яркими, «живыми», впечатляющими иллюстрациями, увлекательным сюжетом; книга, написанная на понятном языке.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3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Американский критик-рецензент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Использование </a:t>
            </a:r>
            <a:r>
              <a:rPr lang="ru-RU" dirty="0"/>
              <a:t>реалий в рецензиях на книги служит способом реализации тактики похвалы, которая, в свою очередь, представляет собой рекламный ход, способствующий увеличению продаж данной продукции.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29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Американский критик-рецензент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i="1" dirty="0" smtClean="0"/>
              <a:t>Направление дальнейших исследований: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средства вербализации понятийно-концептуальных характеристик </a:t>
            </a:r>
            <a:r>
              <a:rPr lang="ru-RU" dirty="0" err="1" smtClean="0"/>
              <a:t>лингвокультурного</a:t>
            </a:r>
            <a:r>
              <a:rPr lang="ru-RU" dirty="0" smtClean="0"/>
              <a:t> типажа «литературный рецензент»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843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MARINARYZHIKOVA@YANDEX.RU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10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Предпосылки: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Становление </a:t>
            </a:r>
            <a:r>
              <a:rPr lang="ru-RU" dirty="0" err="1" smtClean="0"/>
              <a:t>лингвоперсонологии</a:t>
            </a:r>
            <a:r>
              <a:rPr lang="ru-RU" dirty="0" smtClean="0"/>
              <a:t>, обусловленное углубленными антропологическими лингвистическими разработками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Изучение человека как отдельной личности, т.н. индивидуального образования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Языковая личность = носитель определенной культуры конкретного общества. Изучение отдельных и / или совокупности типичных узнаваемых образов определенной культуры способствует формированию образа всего общества, в том числе отдельных, либо совокупных социальных элементов (явлений, группе, личности, в </a:t>
            </a:r>
            <a:r>
              <a:rPr lang="ru-RU" dirty="0" err="1" smtClean="0"/>
              <a:t>т.ч</a:t>
            </a:r>
            <a:r>
              <a:rPr lang="ru-RU" dirty="0" smtClean="0"/>
              <a:t>. исторической, и др.) в данной культурной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60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7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9673"/>
            <a:ext cx="10515600" cy="544729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Объект исследования: </a:t>
            </a:r>
            <a:r>
              <a:rPr lang="ru-RU" dirty="0" err="1" smtClean="0"/>
              <a:t>лингвокультурный</a:t>
            </a:r>
            <a:r>
              <a:rPr lang="ru-RU" dirty="0" smtClean="0"/>
              <a:t> типаж «американский критик-рецензент»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Предмет: его понятийные, образные и ценностные особенности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Цель: выявление понятийной специфики образа «американский критик-рецензент»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Материал: англоязычные рецензии на книги (источник: </a:t>
            </a:r>
            <a:r>
              <a:rPr lang="en-US" dirty="0" smtClean="0">
                <a:hlinkClick r:id="rId2"/>
              </a:rPr>
              <a:t>www.amazon.com</a:t>
            </a:r>
            <a:r>
              <a:rPr lang="en-US" dirty="0" smtClean="0"/>
              <a:t>)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Методы: общелингвистические, анализ словарных дефиниций, </a:t>
            </a:r>
            <a:r>
              <a:rPr lang="ru-RU" dirty="0" err="1" smtClean="0"/>
              <a:t>когнитивно</a:t>
            </a:r>
            <a:r>
              <a:rPr lang="ru-RU" dirty="0" smtClean="0"/>
              <a:t>-дискурсивный метод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66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словарных дефиниций:</a:t>
            </a:r>
            <a:br>
              <a:rPr lang="ru-RU" dirty="0" smtClean="0"/>
            </a:br>
            <a:r>
              <a:rPr lang="ru-RU" b="1" dirty="0" smtClean="0"/>
              <a:t>рецензент</a:t>
            </a:r>
            <a:r>
              <a:rPr lang="ru-RU" dirty="0" smtClean="0"/>
              <a:t>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некто, кто пишет статьи, в которых выражает мнение о книге / пьесе / фильме, новом товаре, услуге;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кто-то, кто работает на организацию, контролирующую подобные отзывы;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кто-то, что анализирует и проводит суждения; кто-то, работающий в издательстве.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70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Рецензент: синонимы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судья, арбитр, третейский судья – принимающий решения (англ. </a:t>
            </a:r>
            <a:r>
              <a:rPr lang="ru-RU" dirty="0" err="1" smtClean="0"/>
              <a:t>Adjudicator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судья, арбитр, третейский судья, главный судья, верховный судья, законодатель – принимающий решения (англ. </a:t>
            </a:r>
            <a:r>
              <a:rPr lang="ru-RU" dirty="0" err="1" smtClean="0"/>
              <a:t>Arbiter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высказывающий острую и резкую критику (англ. </a:t>
            </a:r>
            <a:r>
              <a:rPr lang="ru-RU" dirty="0" err="1" smtClean="0"/>
              <a:t>Basher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цензор – человек, отвечающий за анализ книг, фильмов, произведений искусства; решающий, будет ли ограничен доступ ко всему или части объекта; является ли рецензируемый товар оскорбительным или вредным, часто по политическим причинам (англ. </a:t>
            </a:r>
            <a:r>
              <a:rPr lang="ru-RU" dirty="0" err="1" smtClean="0"/>
              <a:t>Censor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отстаивающий интересы определенного социального класса (англ. </a:t>
            </a: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warrior</a:t>
            </a:r>
            <a:r>
              <a:rPr lang="ru-RU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7729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Рецензент: 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критик, искусствовед, рецензент, оппонент; высказывающий свое неодобрение чему-то / кому-то; в чьи обязанности входит высказывать мнение, в особенности о книге, фильме и т.д. (англ. </a:t>
            </a:r>
            <a:r>
              <a:rPr lang="ru-RU" dirty="0" err="1" smtClean="0"/>
              <a:t>critic</a:t>
            </a:r>
            <a:r>
              <a:rPr lang="ru-RU" dirty="0" smtClean="0"/>
              <a:t>);</a:t>
            </a:r>
          </a:p>
          <a:p>
            <a:pPr algn="just"/>
            <a:r>
              <a:rPr lang="ru-RU" dirty="0" err="1" smtClean="0"/>
              <a:t>малоуважаемый</a:t>
            </a:r>
            <a:r>
              <a:rPr lang="ru-RU" dirty="0" smtClean="0"/>
              <a:t> критик (англ. </a:t>
            </a:r>
            <a:r>
              <a:rPr lang="ru-RU" dirty="0" err="1" smtClean="0"/>
              <a:t>criticaster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отрицающий (англ. </a:t>
            </a:r>
            <a:r>
              <a:rPr lang="ru-RU" dirty="0" err="1" smtClean="0"/>
              <a:t>denier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эмпирик, использующий </a:t>
            </a:r>
            <a:r>
              <a:rPr lang="ru-RU" dirty="0" err="1" smtClean="0"/>
              <a:t>эксперементальные</a:t>
            </a:r>
            <a:r>
              <a:rPr lang="ru-RU" dirty="0" smtClean="0"/>
              <a:t>, а не теоретические методы (англ. </a:t>
            </a:r>
            <a:r>
              <a:rPr lang="ru-RU" dirty="0" err="1" smtClean="0"/>
              <a:t>empiricist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экзаменатор, эксперт, исследователь, инспектор, ревизор, контролер, досмотрщик, проверяющий; дающий оценку (англ. </a:t>
            </a:r>
            <a:r>
              <a:rPr lang="ru-RU" dirty="0" err="1" smtClean="0"/>
              <a:t>examiner</a:t>
            </a:r>
            <a:r>
              <a:rPr lang="ru-RU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3809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Рецензент: 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внешний эксперт / экзаменатор (англ. </a:t>
            </a:r>
            <a:r>
              <a:rPr lang="ru-RU" dirty="0" err="1" smtClean="0"/>
              <a:t>external</a:t>
            </a:r>
            <a:r>
              <a:rPr lang="ru-RU" dirty="0" smtClean="0"/>
              <a:t> </a:t>
            </a:r>
            <a:r>
              <a:rPr lang="ru-RU" dirty="0" err="1" smtClean="0"/>
              <a:t>examiner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исследователь, исследователь, расследователь; расследующий с целью установления правды (англ. </a:t>
            </a:r>
            <a:r>
              <a:rPr lang="ru-RU" dirty="0" err="1" smtClean="0"/>
              <a:t>investigator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судья, арбитр, эксперт, ценитель; выбирающий наказание за преступление либо </a:t>
            </a:r>
            <a:r>
              <a:rPr lang="ru-RU" dirty="0" err="1" smtClean="0"/>
              <a:t>разрещающий</a:t>
            </a:r>
            <a:r>
              <a:rPr lang="ru-RU" dirty="0" smtClean="0"/>
              <a:t> законодательные дела (англ. </a:t>
            </a:r>
            <a:r>
              <a:rPr lang="ru-RU" dirty="0" err="1" smtClean="0"/>
              <a:t>judge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присяжные, жюри; группа людей, решающая, виновен ли преступник или доказано ли деяние (англ. </a:t>
            </a:r>
            <a:r>
              <a:rPr lang="ru-RU" dirty="0" err="1" smtClean="0"/>
              <a:t>jury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ведущий, председатель, регулятор, посредник; помогающий другим людям прийти к согласию; следящий за соблюдением правил / стандартов (англ. </a:t>
            </a:r>
            <a:r>
              <a:rPr lang="ru-RU" dirty="0" err="1" smtClean="0"/>
              <a:t>moderator</a:t>
            </a:r>
            <a:r>
              <a:rPr lang="ru-RU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80020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Рецензент: 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наблюдатель; обозреватель, замечающий особые вещи (англ. </a:t>
            </a:r>
            <a:r>
              <a:rPr lang="ru-RU" dirty="0" err="1" smtClean="0"/>
              <a:t>monitor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участник дискуссии, член дискуссионной группы / группового обсуждения (англ. </a:t>
            </a:r>
            <a:r>
              <a:rPr lang="ru-RU" dirty="0" err="1" smtClean="0"/>
              <a:t>panelist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рейтинговое агентство; оценивающая организация (дающая рейтинг) (англ. </a:t>
            </a:r>
            <a:r>
              <a:rPr lang="ru-RU" dirty="0" err="1" smtClean="0"/>
              <a:t>rating</a:t>
            </a:r>
            <a:r>
              <a:rPr lang="ru-RU" dirty="0" smtClean="0"/>
              <a:t> </a:t>
            </a:r>
            <a:r>
              <a:rPr lang="ru-RU" dirty="0" err="1" smtClean="0"/>
              <a:t>agency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судья, арбитр, третейский судья, рецензент, </a:t>
            </a:r>
            <a:r>
              <a:rPr lang="ru-RU" dirty="0" err="1" smtClean="0"/>
              <a:t>рекомендатель</a:t>
            </a:r>
            <a:r>
              <a:rPr lang="ru-RU" dirty="0" smtClean="0"/>
              <a:t>; судья в спорте, </a:t>
            </a:r>
            <a:r>
              <a:rPr lang="ru-RU" dirty="0" err="1" smtClean="0"/>
              <a:t>рекомендатель</a:t>
            </a:r>
            <a:r>
              <a:rPr lang="ru-RU" dirty="0" smtClean="0"/>
              <a:t> работодателю (англ. </a:t>
            </a:r>
            <a:r>
              <a:rPr lang="ru-RU" dirty="0" err="1" smtClean="0"/>
              <a:t>referee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группа людей, принимающая резкие / строгие решения (англ. </a:t>
            </a:r>
            <a:r>
              <a:rPr lang="ru-RU" dirty="0" err="1" smtClean="0"/>
              <a:t>star</a:t>
            </a:r>
            <a:r>
              <a:rPr lang="ru-RU" dirty="0" smtClean="0"/>
              <a:t> </a:t>
            </a:r>
            <a:r>
              <a:rPr lang="ru-RU" dirty="0" err="1" smtClean="0"/>
              <a:t>chamber</a:t>
            </a:r>
            <a:r>
              <a:rPr lang="ru-R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598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Концепт «рецензент»: обобщение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Это человек или организация, в чьи обязанности входит подготовка критических отзывов на товары и услуги, в особенности на книги / фильмы / произведения искусства; принятие решения вместо реципиента в части качества рецензируемых объектов, зачастую высказывание резких суждений (критики) или в пользу определенного социального класса. </a:t>
            </a:r>
          </a:p>
          <a:p>
            <a:pPr algn="just"/>
            <a:r>
              <a:rPr lang="ru-RU" dirty="0" smtClean="0"/>
              <a:t>Сомневаться в качестве, высказывать оценку, в особенности неодобрение, замечать специфическое, проводить свое рода расследование – всестороннее изучение объекта – все это входит в служебные задания критика. Функции, </a:t>
            </a:r>
            <a:r>
              <a:rPr lang="ru-RU" dirty="0" err="1" smtClean="0"/>
              <a:t>ракрывающие</a:t>
            </a:r>
            <a:r>
              <a:rPr lang="ru-RU" dirty="0" smtClean="0"/>
              <a:t> правду, не </a:t>
            </a:r>
            <a:r>
              <a:rPr lang="ru-RU" dirty="0" err="1" smtClean="0"/>
              <a:t>всегдя</a:t>
            </a:r>
            <a:r>
              <a:rPr lang="ru-RU" dirty="0" smtClean="0"/>
              <a:t> приятную, порой формируют нелюбовь к такой профессии (что подчеркивает синоним </a:t>
            </a:r>
            <a:r>
              <a:rPr lang="ru-RU" dirty="0" err="1" smtClean="0"/>
              <a:t>criticaster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619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965</Words>
  <Application>Microsoft Office PowerPoint</Application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Wingdings</vt:lpstr>
      <vt:lpstr>Wingdings 3</vt:lpstr>
      <vt:lpstr>Аспект</vt:lpstr>
      <vt:lpstr>ПОНЯТИЙНО-КОНЦЕПТУАЛЬНАЯ СПЕЦИФИКА ЛИНГВОКУЛЬТУРНОГО ТИПАЖА «ЛИТЕРАТУРНЫЙ РЕЦЕНЗЕНТ»</vt:lpstr>
      <vt:lpstr>Предпосылки:</vt:lpstr>
      <vt:lpstr>Презентация PowerPoint</vt:lpstr>
      <vt:lpstr>Анализ словарных дефиниций: рецензент - это</vt:lpstr>
      <vt:lpstr>Рецензент: синонимы</vt:lpstr>
      <vt:lpstr>Рецензент: синонимы</vt:lpstr>
      <vt:lpstr>Рецензент: синонимы</vt:lpstr>
      <vt:lpstr>Рецензент: синонимы</vt:lpstr>
      <vt:lpstr>Концепт «рецензент»: обобщение</vt:lpstr>
      <vt:lpstr>Концепт «рецензент»: обобщение</vt:lpstr>
      <vt:lpstr>Американский критик-рецензент </vt:lpstr>
      <vt:lpstr>Американский критик-рецензент </vt:lpstr>
      <vt:lpstr>Американский критик-рецензент </vt:lpstr>
      <vt:lpstr>Американский критик-рецензент </vt:lpstr>
      <vt:lpstr>Американский критик-рецензент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ПОНЯТИЙНО-КОНЦЕПТУАЛЬНАЯ СПЕЦИФИКА ЛИНГВОКУЛЬТУРНОГО ТИПАЖА «ЛИТЕРАТУРНЫЙ РЕЦЕНЗЕНТ»</dc:title>
  <dc:creator>Admin</dc:creator>
  <cp:lastModifiedBy>Admin</cp:lastModifiedBy>
  <cp:revision>5</cp:revision>
  <dcterms:created xsi:type="dcterms:W3CDTF">2022-04-05T19:12:38Z</dcterms:created>
  <dcterms:modified xsi:type="dcterms:W3CDTF">2022-04-05T19:51:41Z</dcterms:modified>
</cp:coreProperties>
</file>