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460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62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99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31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1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13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24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3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8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2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89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CC2C7-9440-4634-8C46-C2821A744D34}" type="datetimeFigureOut">
              <a:rPr lang="ru-RU" smtClean="0"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0A10F-2423-4F36-8B73-B71A140A75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35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7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«ШАМИЛЬ АЛЯДИН ЭСЕРЛЕРИНИНЪ ТИЛЬ ВЕ УСЛЮП ХУСУСИЕТЛЕРИ</a:t>
            </a:r>
            <a:endParaRPr lang="ru-RU" dirty="0"/>
          </a:p>
          <a:p>
            <a:r>
              <a:rPr lang="ru-RU" b="1" dirty="0"/>
              <a:t>(ЭДИПНИНЪ 110-ЙЫЛЛЫГЪЫ МУНАСЕБЕТИНЕН)»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b="1" i="1" dirty="0"/>
              <a:t>Э.Ш.</a:t>
            </a:r>
            <a:r>
              <a:rPr lang="ru-RU" dirty="0"/>
              <a:t> </a:t>
            </a:r>
            <a:r>
              <a:rPr lang="ru-RU" b="1" i="1" dirty="0" err="1"/>
              <a:t>Меметова</a:t>
            </a:r>
            <a:r>
              <a:rPr lang="ru-RU" b="1" i="1" dirty="0"/>
              <a:t>, </a:t>
            </a:r>
            <a:endParaRPr lang="ru-RU" dirty="0"/>
          </a:p>
          <a:p>
            <a:r>
              <a:rPr lang="ru-RU" i="1" dirty="0"/>
              <a:t>заведующий кафедры </a:t>
            </a:r>
            <a:r>
              <a:rPr lang="ru-RU" i="1" dirty="0" err="1"/>
              <a:t>крымскотатарской</a:t>
            </a:r>
            <a:r>
              <a:rPr lang="ru-RU" i="1" dirty="0"/>
              <a:t> филологии, кандидат филологических наук, доцент, Институт филологии, ФГАОУ ВО «Крымский федеральный университет имени В.И. Вернадского», Симферополь</a:t>
            </a:r>
            <a:endParaRPr lang="ru-RU" dirty="0"/>
          </a:p>
          <a:p>
            <a:r>
              <a:rPr lang="ru-RU" dirty="0"/>
              <a:t> </a:t>
            </a:r>
          </a:p>
          <a:p>
            <a:r>
              <a:rPr lang="ru-RU" b="1" dirty="0"/>
              <a:t>Аннотация</a:t>
            </a:r>
            <a:r>
              <a:rPr lang="ru-RU" dirty="0"/>
              <a:t>. Целью исследования явилось рассмотрение стилистических и лингвистических особенностей произведений Шамиля </a:t>
            </a:r>
            <a:r>
              <a:rPr lang="ru-RU" dirty="0" err="1"/>
              <a:t>Алядина</a:t>
            </a:r>
            <a:r>
              <a:rPr lang="ru-RU" dirty="0"/>
              <a:t>. Проанализированы такие </a:t>
            </a:r>
            <a:r>
              <a:rPr lang="ru-RU" dirty="0" err="1"/>
              <a:t>разножанровые</a:t>
            </a:r>
            <a:r>
              <a:rPr lang="ru-RU" dirty="0"/>
              <a:t> произведения, как документальная повесть «Приглашение на пир у дьявола», «Рассказы о писателях «Высокое служение» и исторический роман «</a:t>
            </a:r>
            <a:r>
              <a:rPr lang="ru-RU" dirty="0" err="1"/>
              <a:t>Тугай</a:t>
            </a:r>
            <a:r>
              <a:rPr lang="ru-RU" dirty="0"/>
              <a:t>-бей». Выявлены следующие стилистические и лингвистические особенности: в документальной повести отмечено использование книжной лексики и лексики высокого стиля, однако встречаются примеры образных средств и, крайне редко, диалектной лексики. «Рассказы…» характеризуются </a:t>
            </a:r>
            <a:r>
              <a:rPr lang="ru-RU" dirty="0" err="1"/>
              <a:t>книжно</a:t>
            </a:r>
            <a:r>
              <a:rPr lang="ru-RU" dirty="0"/>
              <a:t>-нейтральным стилем и носят скорее, наставительный характер подрастающему писательскому поколению. Исторический роман изобилует устаревшей лексикой. Методы исследования: сравнительный, описательно-аналитический методы; метод сплошной выборки.</a:t>
            </a:r>
          </a:p>
          <a:p>
            <a:r>
              <a:rPr lang="ru-RU" b="1" dirty="0"/>
              <a:t>Ключевые слова</a:t>
            </a:r>
            <a:r>
              <a:rPr lang="ru-RU" dirty="0"/>
              <a:t>: </a:t>
            </a:r>
            <a:r>
              <a:rPr lang="ru-RU" dirty="0" err="1"/>
              <a:t>крымскотатарский</a:t>
            </a:r>
            <a:r>
              <a:rPr lang="ru-RU" dirty="0"/>
              <a:t> язык, Шамиль </a:t>
            </a:r>
            <a:r>
              <a:rPr lang="ru-RU" dirty="0" err="1"/>
              <a:t>Алядин</a:t>
            </a:r>
            <a:r>
              <a:rPr lang="ru-RU" dirty="0"/>
              <a:t>, стиль языка, языковые особенности.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57936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792088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Белли </a:t>
            </a:r>
            <a:r>
              <a:rPr lang="ru-RU" dirty="0" err="1"/>
              <a:t>сёз</a:t>
            </a:r>
            <a:r>
              <a:rPr lang="ru-RU" dirty="0"/>
              <a:t> </a:t>
            </a:r>
            <a:r>
              <a:rPr lang="ru-RU" dirty="0" err="1"/>
              <a:t>устамыз</a:t>
            </a:r>
            <a:r>
              <a:rPr lang="ru-RU" dirty="0"/>
              <a:t> Шамиль </a:t>
            </a:r>
            <a:r>
              <a:rPr lang="ru-RU" dirty="0" err="1"/>
              <a:t>Алядиннинъ</a:t>
            </a:r>
            <a:r>
              <a:rPr lang="ru-RU" dirty="0"/>
              <a:t> тили </a:t>
            </a:r>
            <a:r>
              <a:rPr lang="ru-RU" dirty="0" err="1"/>
              <a:t>тедкъикъатчыларынынъ</a:t>
            </a:r>
            <a:r>
              <a:rPr lang="ru-RU" dirty="0"/>
              <a:t> </a:t>
            </a:r>
            <a:r>
              <a:rPr lang="ru-RU" dirty="0" err="1"/>
              <a:t>дикъкъатыны</a:t>
            </a:r>
            <a:r>
              <a:rPr lang="ru-RU" dirty="0"/>
              <a:t> </a:t>
            </a:r>
            <a:r>
              <a:rPr lang="ru-RU" dirty="0" err="1"/>
              <a:t>даа</a:t>
            </a:r>
            <a:r>
              <a:rPr lang="ru-RU" dirty="0"/>
              <a:t> </a:t>
            </a:r>
            <a:r>
              <a:rPr lang="ru-RU" dirty="0" err="1"/>
              <a:t>чокъ</a:t>
            </a:r>
            <a:r>
              <a:rPr lang="ru-RU" dirty="0"/>
              <a:t> </a:t>
            </a:r>
            <a:r>
              <a:rPr lang="ru-RU" dirty="0" err="1"/>
              <a:t>йыллар</a:t>
            </a:r>
            <a:r>
              <a:rPr lang="ru-RU" dirty="0"/>
              <a:t> </a:t>
            </a:r>
            <a:r>
              <a:rPr lang="ru-RU" dirty="0" err="1"/>
              <a:t>девамында</a:t>
            </a:r>
            <a:r>
              <a:rPr lang="ru-RU" dirty="0"/>
              <a:t> </a:t>
            </a:r>
            <a:r>
              <a:rPr lang="ru-RU" dirty="0" err="1"/>
              <a:t>джельп</a:t>
            </a:r>
            <a:r>
              <a:rPr lang="ru-RU" dirty="0"/>
              <a:t> </a:t>
            </a:r>
            <a:r>
              <a:rPr lang="ru-RU" dirty="0" err="1"/>
              <a:t>эттиреджек</a:t>
            </a:r>
            <a:r>
              <a:rPr lang="en-US" dirty="0"/>
              <a:t>. </a:t>
            </a:r>
            <a:r>
              <a:rPr lang="ru-RU" dirty="0" err="1"/>
              <a:t>Къырымтатар</a:t>
            </a:r>
            <a:r>
              <a:rPr lang="ru-RU" dirty="0"/>
              <a:t> </a:t>
            </a:r>
            <a:r>
              <a:rPr lang="ru-RU" dirty="0" err="1"/>
              <a:t>тилининъ</a:t>
            </a:r>
            <a:r>
              <a:rPr lang="ru-RU" dirty="0"/>
              <a:t> </a:t>
            </a:r>
            <a:r>
              <a:rPr lang="ru-RU" dirty="0" err="1"/>
              <a:t>гъурбетликте</a:t>
            </a:r>
            <a:r>
              <a:rPr lang="ru-RU" dirty="0"/>
              <a:t> </a:t>
            </a:r>
            <a:r>
              <a:rPr lang="ru-RU" dirty="0" err="1"/>
              <a:t>сакъланылмасы</a:t>
            </a:r>
            <a:r>
              <a:rPr lang="ru-RU" dirty="0"/>
              <a:t> </a:t>
            </a:r>
            <a:r>
              <a:rPr lang="ru-RU" dirty="0" err="1"/>
              <a:t>ичюн</a:t>
            </a:r>
            <a:r>
              <a:rPr lang="ru-RU" dirty="0"/>
              <a:t> </a:t>
            </a:r>
            <a:r>
              <a:rPr lang="ru-RU" dirty="0" err="1"/>
              <a:t>буюктен</a:t>
            </a:r>
            <a:r>
              <a:rPr lang="en-US" dirty="0"/>
              <a:t>-</a:t>
            </a:r>
            <a:r>
              <a:rPr lang="ru-RU" dirty="0" err="1"/>
              <a:t>буюк</a:t>
            </a:r>
            <a:r>
              <a:rPr lang="ru-RU" dirty="0"/>
              <a:t> </a:t>
            </a:r>
            <a:r>
              <a:rPr lang="ru-RU" dirty="0" err="1"/>
              <a:t>иссе</a:t>
            </a:r>
            <a:r>
              <a:rPr lang="ru-RU" dirty="0"/>
              <a:t> </a:t>
            </a:r>
            <a:r>
              <a:rPr lang="ru-RU" dirty="0" err="1"/>
              <a:t>къошкъан</a:t>
            </a:r>
            <a:r>
              <a:rPr lang="ru-RU" dirty="0"/>
              <a:t> белли </a:t>
            </a:r>
            <a:r>
              <a:rPr lang="ru-RU" dirty="0" err="1"/>
              <a:t>эбедий</a:t>
            </a:r>
            <a:r>
              <a:rPr lang="ru-RU" dirty="0"/>
              <a:t> </a:t>
            </a:r>
            <a:r>
              <a:rPr lang="ru-RU" dirty="0" err="1"/>
              <a:t>эрбабымыз</a:t>
            </a:r>
            <a:r>
              <a:rPr lang="en-US" dirty="0"/>
              <a:t>, </a:t>
            </a:r>
            <a:r>
              <a:rPr lang="ru-RU" dirty="0" err="1"/>
              <a:t>озь</a:t>
            </a:r>
            <a:r>
              <a:rPr lang="ru-RU" dirty="0"/>
              <a:t> </a:t>
            </a:r>
            <a:r>
              <a:rPr lang="ru-RU" dirty="0" err="1"/>
              <a:t>эсерлеринде</a:t>
            </a:r>
            <a:r>
              <a:rPr lang="ru-RU" dirty="0"/>
              <a:t> </a:t>
            </a:r>
            <a:r>
              <a:rPr lang="ru-RU" dirty="0" err="1"/>
              <a:t>аман</a:t>
            </a:r>
            <a:r>
              <a:rPr lang="en-US" dirty="0"/>
              <a:t>-</a:t>
            </a:r>
            <a:r>
              <a:rPr lang="ru-RU" dirty="0" err="1"/>
              <a:t>аман</a:t>
            </a:r>
            <a:r>
              <a:rPr lang="ru-RU" dirty="0"/>
              <a:t> </a:t>
            </a:r>
            <a:r>
              <a:rPr lang="ru-RU" dirty="0" err="1"/>
              <a:t>тилимизнинъ</a:t>
            </a:r>
            <a:r>
              <a:rPr lang="ru-RU" dirty="0"/>
              <a:t> </a:t>
            </a:r>
            <a:r>
              <a:rPr lang="ru-RU" dirty="0" err="1"/>
              <a:t>бутюн</a:t>
            </a:r>
            <a:r>
              <a:rPr lang="ru-RU" dirty="0"/>
              <a:t> </a:t>
            </a:r>
            <a:r>
              <a:rPr lang="ru-RU" dirty="0" err="1"/>
              <a:t>дюльберлигини</a:t>
            </a:r>
            <a:r>
              <a:rPr lang="ru-RU" dirty="0"/>
              <a:t> </a:t>
            </a:r>
            <a:r>
              <a:rPr lang="ru-RU" dirty="0" err="1"/>
              <a:t>акс</a:t>
            </a:r>
            <a:r>
              <a:rPr lang="ru-RU" dirty="0"/>
              <a:t> </a:t>
            </a:r>
            <a:r>
              <a:rPr lang="ru-RU" dirty="0" err="1"/>
              <a:t>эттирген</a:t>
            </a:r>
            <a:r>
              <a:rPr lang="ru-RU" dirty="0"/>
              <a:t> </a:t>
            </a:r>
            <a:r>
              <a:rPr lang="ru-RU" dirty="0" err="1"/>
              <a:t>эди</a:t>
            </a:r>
            <a:r>
              <a:rPr lang="ru-RU" dirty="0"/>
              <a:t> </a:t>
            </a:r>
            <a:r>
              <a:rPr lang="en-US" dirty="0"/>
              <a:t>[7].</a:t>
            </a:r>
            <a:endParaRPr lang="ru-RU" dirty="0"/>
          </a:p>
          <a:p>
            <a:r>
              <a:rPr lang="ru-RU" dirty="0" err="1"/>
              <a:t>Макъалемизнинъ</a:t>
            </a:r>
            <a:r>
              <a:rPr lang="ru-RU" dirty="0"/>
              <a:t> </a:t>
            </a:r>
            <a:r>
              <a:rPr lang="ru-RU" dirty="0" err="1"/>
              <a:t>макъсады</a:t>
            </a:r>
            <a:r>
              <a:rPr lang="ru-RU" dirty="0"/>
              <a:t> Шамиль </a:t>
            </a:r>
            <a:r>
              <a:rPr lang="ru-RU" dirty="0" err="1"/>
              <a:t>Алядин</a:t>
            </a:r>
            <a:r>
              <a:rPr lang="ru-RU" dirty="0"/>
              <a:t> </a:t>
            </a:r>
            <a:r>
              <a:rPr lang="ru-RU" dirty="0" err="1"/>
              <a:t>эсерлерининъ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огренмектир</a:t>
            </a:r>
            <a:r>
              <a:rPr lang="en-US" dirty="0"/>
              <a:t>. </a:t>
            </a:r>
            <a:r>
              <a:rPr lang="ru-RU" dirty="0" err="1"/>
              <a:t>Ишбу</a:t>
            </a:r>
            <a:r>
              <a:rPr lang="ru-RU" dirty="0"/>
              <a:t> </a:t>
            </a:r>
            <a:r>
              <a:rPr lang="ru-RU" dirty="0" err="1"/>
              <a:t>макъсаткъа</a:t>
            </a:r>
            <a:r>
              <a:rPr lang="ru-RU" dirty="0"/>
              <a:t> </a:t>
            </a:r>
            <a:r>
              <a:rPr lang="ru-RU" dirty="0" err="1"/>
              <a:t>иришмек</a:t>
            </a:r>
            <a:r>
              <a:rPr lang="ru-RU" dirty="0"/>
              <a:t> </a:t>
            </a:r>
            <a:r>
              <a:rPr lang="ru-RU" dirty="0" err="1"/>
              <a:t>ичюн</a:t>
            </a:r>
            <a:r>
              <a:rPr lang="ru-RU" dirty="0"/>
              <a:t> </a:t>
            </a:r>
            <a:r>
              <a:rPr lang="ru-RU" dirty="0" err="1"/>
              <a:t>ашагъыдаки</a:t>
            </a:r>
            <a:r>
              <a:rPr lang="ru-RU" dirty="0"/>
              <a:t> </a:t>
            </a:r>
            <a:r>
              <a:rPr lang="ru-RU" dirty="0" err="1"/>
              <a:t>вазифелерини</a:t>
            </a:r>
            <a:r>
              <a:rPr lang="ru-RU" dirty="0"/>
              <a:t> </a:t>
            </a:r>
            <a:r>
              <a:rPr lang="ru-RU" dirty="0" err="1"/>
              <a:t>беджермек</a:t>
            </a:r>
            <a:r>
              <a:rPr lang="ru-RU" dirty="0"/>
              <a:t> </a:t>
            </a:r>
            <a:r>
              <a:rPr lang="ru-RU" dirty="0" err="1"/>
              <a:t>керектир</a:t>
            </a:r>
            <a:r>
              <a:rPr lang="en-US" dirty="0"/>
              <a:t>:</a:t>
            </a:r>
            <a:endParaRPr lang="ru-RU" dirty="0"/>
          </a:p>
          <a:p>
            <a:r>
              <a:rPr lang="en-US" dirty="0"/>
              <a:t>– «</a:t>
            </a:r>
            <a:r>
              <a:rPr lang="ru-RU" dirty="0" err="1"/>
              <a:t>Иблиснинъ</a:t>
            </a:r>
            <a:r>
              <a:rPr lang="ru-RU" dirty="0"/>
              <a:t> </a:t>
            </a:r>
            <a:r>
              <a:rPr lang="ru-RU" dirty="0" err="1"/>
              <a:t>зияфетине</a:t>
            </a:r>
            <a:r>
              <a:rPr lang="ru-RU" dirty="0"/>
              <a:t> </a:t>
            </a:r>
            <a:r>
              <a:rPr lang="ru-RU" dirty="0" err="1"/>
              <a:t>давет</a:t>
            </a:r>
            <a:r>
              <a:rPr lang="en-US" dirty="0"/>
              <a:t>» </a:t>
            </a:r>
            <a:r>
              <a:rPr lang="ru-RU" dirty="0" err="1"/>
              <a:t>эсерининъ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огренмек</a:t>
            </a:r>
            <a:r>
              <a:rPr lang="en-US" dirty="0"/>
              <a:t>;</a:t>
            </a:r>
            <a:endParaRPr lang="ru-RU" dirty="0"/>
          </a:p>
          <a:p>
            <a:r>
              <a:rPr lang="en-US" dirty="0"/>
              <a:t>– «</a:t>
            </a:r>
            <a:r>
              <a:rPr lang="ru-RU" dirty="0" err="1"/>
              <a:t>Юксек</a:t>
            </a:r>
            <a:r>
              <a:rPr lang="ru-RU" dirty="0"/>
              <a:t> </a:t>
            </a:r>
            <a:r>
              <a:rPr lang="ru-RU" dirty="0" err="1"/>
              <a:t>хызмет</a:t>
            </a:r>
            <a:r>
              <a:rPr lang="en-US" dirty="0"/>
              <a:t>», </a:t>
            </a:r>
            <a:r>
              <a:rPr lang="ru-RU" dirty="0" err="1"/>
              <a:t>языджылар</a:t>
            </a:r>
            <a:r>
              <a:rPr lang="ru-RU" dirty="0"/>
              <a:t> </a:t>
            </a:r>
            <a:r>
              <a:rPr lang="ru-RU" dirty="0" err="1"/>
              <a:t>акъта</a:t>
            </a:r>
            <a:r>
              <a:rPr lang="ru-RU" dirty="0"/>
              <a:t> </a:t>
            </a:r>
            <a:r>
              <a:rPr lang="ru-RU" dirty="0" err="1"/>
              <a:t>икяелерининъ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огренмек</a:t>
            </a:r>
            <a:r>
              <a:rPr lang="en-US" dirty="0"/>
              <a:t>;</a:t>
            </a:r>
            <a:endParaRPr lang="ru-RU" dirty="0"/>
          </a:p>
          <a:p>
            <a:r>
              <a:rPr lang="ru-RU" dirty="0"/>
              <a:t>– «</a:t>
            </a:r>
            <a:r>
              <a:rPr lang="ru-RU" dirty="0" err="1"/>
              <a:t>Тугъай</a:t>
            </a:r>
            <a:r>
              <a:rPr lang="ru-RU" dirty="0"/>
              <a:t>-бей» </a:t>
            </a:r>
            <a:r>
              <a:rPr lang="ru-RU" dirty="0" err="1"/>
              <a:t>тарихий</a:t>
            </a:r>
            <a:r>
              <a:rPr lang="ru-RU" dirty="0"/>
              <a:t> </a:t>
            </a:r>
            <a:r>
              <a:rPr lang="ru-RU" dirty="0" err="1"/>
              <a:t>романынынъ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огренмектир</a:t>
            </a:r>
            <a:r>
              <a:rPr lang="ru-RU" dirty="0"/>
              <a:t>.</a:t>
            </a:r>
          </a:p>
          <a:p>
            <a:r>
              <a:rPr lang="ru-RU" dirty="0" err="1"/>
              <a:t>Тедкъикъ</a:t>
            </a:r>
            <a:r>
              <a:rPr lang="ru-RU" dirty="0"/>
              <a:t> </a:t>
            </a:r>
            <a:r>
              <a:rPr lang="ru-RU" dirty="0" err="1"/>
              <a:t>этиледжек</a:t>
            </a:r>
            <a:r>
              <a:rPr lang="ru-RU" dirty="0"/>
              <a:t> </a:t>
            </a:r>
            <a:r>
              <a:rPr lang="ru-RU" dirty="0" err="1"/>
              <a:t>малюматымызнынъ</a:t>
            </a:r>
            <a:r>
              <a:rPr lang="ru-RU" dirty="0"/>
              <a:t> </a:t>
            </a:r>
            <a:r>
              <a:rPr lang="ru-RU" b="1" dirty="0" err="1"/>
              <a:t>актуаллигини</a:t>
            </a:r>
            <a:r>
              <a:rPr lang="ru-RU" dirty="0"/>
              <a:t> </a:t>
            </a:r>
            <a:r>
              <a:rPr lang="ru-RU" dirty="0" err="1"/>
              <a:t>ишбу</a:t>
            </a:r>
            <a:r>
              <a:rPr lang="ru-RU" dirty="0"/>
              <a:t> </a:t>
            </a:r>
            <a:r>
              <a:rPr lang="ru-RU" dirty="0" err="1"/>
              <a:t>джеэттен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этильген</a:t>
            </a:r>
            <a:r>
              <a:rPr lang="ru-RU" dirty="0"/>
              <a:t> </a:t>
            </a:r>
            <a:r>
              <a:rPr lang="ru-RU" dirty="0" err="1"/>
              <a:t>эсерлерининъ</a:t>
            </a:r>
            <a:r>
              <a:rPr lang="ru-RU" dirty="0"/>
              <a:t> </a:t>
            </a:r>
            <a:r>
              <a:rPr lang="ru-RU" dirty="0" err="1"/>
              <a:t>ачыкъ-айдын</a:t>
            </a:r>
            <a:r>
              <a:rPr lang="ru-RU" dirty="0"/>
              <a:t> </a:t>
            </a:r>
            <a:r>
              <a:rPr lang="ru-RU" dirty="0" err="1"/>
              <a:t>талиль</a:t>
            </a:r>
            <a:r>
              <a:rPr lang="ru-RU" dirty="0"/>
              <a:t> </a:t>
            </a:r>
            <a:r>
              <a:rPr lang="ru-RU" dirty="0" err="1"/>
              <a:t>этильмемеси</a:t>
            </a:r>
            <a:r>
              <a:rPr lang="ru-RU" dirty="0"/>
              <a:t> </a:t>
            </a:r>
            <a:r>
              <a:rPr lang="ru-RU" dirty="0" err="1"/>
              <a:t>исбатлай</a:t>
            </a:r>
            <a:r>
              <a:rPr lang="ru-RU" dirty="0"/>
              <a:t>.</a:t>
            </a:r>
          </a:p>
          <a:p>
            <a:r>
              <a:rPr lang="ru-RU" dirty="0" err="1"/>
              <a:t>Ишимизде</a:t>
            </a:r>
            <a:r>
              <a:rPr lang="ru-RU" dirty="0"/>
              <a:t> </a:t>
            </a:r>
            <a:r>
              <a:rPr lang="ru-RU" dirty="0" err="1"/>
              <a:t>тенъештирме-къыяслав</a:t>
            </a:r>
            <a:r>
              <a:rPr lang="ru-RU" dirty="0"/>
              <a:t>, </a:t>
            </a:r>
            <a:r>
              <a:rPr lang="ru-RU" dirty="0" err="1"/>
              <a:t>тасвирий-талиль</a:t>
            </a:r>
            <a:r>
              <a:rPr lang="ru-RU" dirty="0"/>
              <a:t>, </a:t>
            </a:r>
            <a:r>
              <a:rPr lang="ru-RU" dirty="0" err="1"/>
              <a:t>сайлав</a:t>
            </a:r>
            <a:r>
              <a:rPr lang="ru-RU" dirty="0"/>
              <a:t> </a:t>
            </a:r>
            <a:r>
              <a:rPr lang="ru-RU" b="1" dirty="0" err="1"/>
              <a:t>усулларыны</a:t>
            </a:r>
            <a:r>
              <a:rPr lang="ru-RU" dirty="0"/>
              <a:t> </a:t>
            </a:r>
            <a:r>
              <a:rPr lang="ru-RU" dirty="0" err="1"/>
              <a:t>къулландыкъ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93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4037" y="1124744"/>
            <a:ext cx="8712968" cy="452431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dirty="0" err="1"/>
              <a:t>Къырымтатар</a:t>
            </a:r>
            <a:r>
              <a:rPr lang="ru-RU" dirty="0"/>
              <a:t> </a:t>
            </a:r>
            <a:r>
              <a:rPr lang="ru-RU" dirty="0" err="1"/>
              <a:t>эдебий</a:t>
            </a:r>
            <a:r>
              <a:rPr lang="ru-RU" dirty="0"/>
              <a:t> </a:t>
            </a:r>
            <a:r>
              <a:rPr lang="ru-RU" dirty="0" err="1"/>
              <a:t>тилининъ</a:t>
            </a:r>
            <a:r>
              <a:rPr lang="ru-RU" dirty="0"/>
              <a:t> </a:t>
            </a:r>
            <a:r>
              <a:rPr lang="ru-RU" dirty="0" err="1"/>
              <a:t>шекилленюви</a:t>
            </a:r>
            <a:r>
              <a:rPr lang="ru-RU" dirty="0"/>
              <a:t> та орта </a:t>
            </a:r>
            <a:r>
              <a:rPr lang="ru-RU" dirty="0" err="1"/>
              <a:t>асырлары</a:t>
            </a:r>
            <a:r>
              <a:rPr lang="ru-RU" dirty="0"/>
              <a:t> </a:t>
            </a:r>
            <a:r>
              <a:rPr lang="ru-RU" dirty="0" err="1"/>
              <a:t>башлап</a:t>
            </a:r>
            <a:r>
              <a:rPr lang="ru-RU" dirty="0"/>
              <a:t>, </a:t>
            </a:r>
            <a:r>
              <a:rPr lang="ru-RU" dirty="0" err="1"/>
              <a:t>асырлар</a:t>
            </a:r>
            <a:r>
              <a:rPr lang="ru-RU" dirty="0"/>
              <a:t> </a:t>
            </a:r>
            <a:r>
              <a:rPr lang="ru-RU" dirty="0" err="1"/>
              <a:t>девамында</a:t>
            </a:r>
            <a:r>
              <a:rPr lang="ru-RU" dirty="0"/>
              <a:t> </a:t>
            </a:r>
            <a:r>
              <a:rPr lang="ru-RU" dirty="0" err="1"/>
              <a:t>шекилленип</a:t>
            </a:r>
            <a:r>
              <a:rPr lang="ru-RU" dirty="0"/>
              <a:t> </a:t>
            </a:r>
            <a:r>
              <a:rPr lang="ru-RU" dirty="0" err="1"/>
              <a:t>кельмектедир</a:t>
            </a:r>
            <a:r>
              <a:rPr lang="ru-RU" dirty="0"/>
              <a:t>. </a:t>
            </a:r>
            <a:r>
              <a:rPr lang="ru-RU" dirty="0" err="1"/>
              <a:t>Бир</a:t>
            </a:r>
            <a:r>
              <a:rPr lang="ru-RU" dirty="0"/>
              <a:t> де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халкънынъ</a:t>
            </a:r>
            <a:r>
              <a:rPr lang="ru-RU" dirty="0"/>
              <a:t> </a:t>
            </a:r>
            <a:r>
              <a:rPr lang="ru-RU" dirty="0" err="1"/>
              <a:t>язма</a:t>
            </a:r>
            <a:r>
              <a:rPr lang="ru-RU" dirty="0"/>
              <a:t> тили </a:t>
            </a:r>
            <a:r>
              <a:rPr lang="ru-RU" dirty="0" err="1"/>
              <a:t>пейда</a:t>
            </a:r>
            <a:r>
              <a:rPr lang="ru-RU" dirty="0"/>
              <a:t> </a:t>
            </a:r>
            <a:r>
              <a:rPr lang="ru-RU" dirty="0" err="1"/>
              <a:t>олгъан</a:t>
            </a:r>
            <a:r>
              <a:rPr lang="ru-RU" dirty="0"/>
              <a:t> </a:t>
            </a:r>
            <a:r>
              <a:rPr lang="ru-RU" dirty="0" err="1"/>
              <a:t>сонъ</a:t>
            </a:r>
            <a:r>
              <a:rPr lang="ru-RU" dirty="0"/>
              <a:t>, </a:t>
            </a:r>
            <a:r>
              <a:rPr lang="ru-RU" dirty="0" err="1"/>
              <a:t>онынъ</a:t>
            </a:r>
            <a:r>
              <a:rPr lang="ru-RU" dirty="0"/>
              <a:t> </a:t>
            </a:r>
            <a:r>
              <a:rPr lang="ru-RU" dirty="0" err="1"/>
              <a:t>эдебий</a:t>
            </a:r>
            <a:r>
              <a:rPr lang="ru-RU" dirty="0"/>
              <a:t> тили тез </a:t>
            </a:r>
            <a:r>
              <a:rPr lang="ru-RU" dirty="0" err="1"/>
              <a:t>шекилленмеге</a:t>
            </a:r>
            <a:r>
              <a:rPr lang="ru-RU" dirty="0"/>
              <a:t>, </a:t>
            </a:r>
            <a:r>
              <a:rPr lang="ru-RU" dirty="0" err="1"/>
              <a:t>илерилемеге</a:t>
            </a:r>
            <a:r>
              <a:rPr lang="ru-RU" dirty="0"/>
              <a:t> </a:t>
            </a:r>
            <a:r>
              <a:rPr lang="ru-RU" dirty="0" err="1"/>
              <a:t>чареси</a:t>
            </a:r>
            <a:r>
              <a:rPr lang="ru-RU" dirty="0"/>
              <a:t> </a:t>
            </a:r>
            <a:r>
              <a:rPr lang="ru-RU" dirty="0" err="1"/>
              <a:t>ола</a:t>
            </a:r>
            <a:r>
              <a:rPr lang="ru-RU" dirty="0"/>
              <a:t> [6].</a:t>
            </a:r>
          </a:p>
          <a:p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эсернинъ</a:t>
            </a:r>
            <a:r>
              <a:rPr lang="ru-RU" dirty="0"/>
              <a:t> тили, </a:t>
            </a:r>
            <a:r>
              <a:rPr lang="ru-RU" dirty="0" err="1"/>
              <a:t>энъ</a:t>
            </a:r>
            <a:r>
              <a:rPr lang="ru-RU" dirty="0"/>
              <a:t> </a:t>
            </a:r>
            <a:r>
              <a:rPr lang="ru-RU" dirty="0" err="1"/>
              <a:t>биринджи</a:t>
            </a:r>
            <a:r>
              <a:rPr lang="ru-RU" dirty="0"/>
              <a:t> </a:t>
            </a:r>
            <a:r>
              <a:rPr lang="ru-RU" dirty="0" err="1"/>
              <a:t>оларакъ</a:t>
            </a:r>
            <a:r>
              <a:rPr lang="ru-RU" dirty="0"/>
              <a:t>, </a:t>
            </a:r>
            <a:r>
              <a:rPr lang="ru-RU" dirty="0" err="1"/>
              <a:t>озюнинъ</a:t>
            </a:r>
            <a:r>
              <a:rPr lang="ru-RU" dirty="0"/>
              <a:t> </a:t>
            </a:r>
            <a:r>
              <a:rPr lang="ru-RU" dirty="0" err="1"/>
              <a:t>аэнклиги</a:t>
            </a:r>
            <a:r>
              <a:rPr lang="ru-RU" dirty="0"/>
              <a:t>, </a:t>
            </a:r>
            <a:r>
              <a:rPr lang="ru-RU" dirty="0" err="1"/>
              <a:t>образлыгъы</a:t>
            </a:r>
            <a:r>
              <a:rPr lang="ru-RU" dirty="0"/>
              <a:t>, </a:t>
            </a:r>
            <a:r>
              <a:rPr lang="ru-RU" dirty="0" err="1"/>
              <a:t>джанлыгъынен</a:t>
            </a:r>
            <a:r>
              <a:rPr lang="ru-RU" dirty="0"/>
              <a:t> </a:t>
            </a:r>
            <a:r>
              <a:rPr lang="ru-RU" dirty="0" err="1"/>
              <a:t>айырылып</a:t>
            </a:r>
            <a:r>
              <a:rPr lang="ru-RU" dirty="0"/>
              <a:t> тура. </a:t>
            </a:r>
            <a:r>
              <a:rPr lang="ru-RU" dirty="0" err="1"/>
              <a:t>Демек</a:t>
            </a:r>
            <a:r>
              <a:rPr lang="ru-RU" dirty="0"/>
              <a:t>, </a:t>
            </a:r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эсерде</a:t>
            </a:r>
            <a:r>
              <a:rPr lang="ru-RU" dirty="0"/>
              <a:t> </a:t>
            </a:r>
            <a:r>
              <a:rPr lang="ru-RU" dirty="0" err="1"/>
              <a:t>башкъа</a:t>
            </a:r>
            <a:r>
              <a:rPr lang="ru-RU" dirty="0"/>
              <a:t> </a:t>
            </a:r>
            <a:r>
              <a:rPr lang="ru-RU" dirty="0" err="1"/>
              <a:t>услюплер</a:t>
            </a:r>
            <a:r>
              <a:rPr lang="ru-RU" dirty="0"/>
              <a:t> </a:t>
            </a:r>
            <a:r>
              <a:rPr lang="ru-RU" dirty="0" err="1"/>
              <a:t>къулланылса</a:t>
            </a:r>
            <a:r>
              <a:rPr lang="ru-RU" dirty="0"/>
              <a:t> да,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эписи</a:t>
            </a:r>
            <a:r>
              <a:rPr lang="ru-RU" dirty="0"/>
              <a:t> эстетик </a:t>
            </a:r>
            <a:r>
              <a:rPr lang="ru-RU" dirty="0" err="1"/>
              <a:t>идеаль</a:t>
            </a:r>
            <a:r>
              <a:rPr lang="ru-RU" dirty="0"/>
              <a:t> </a:t>
            </a:r>
            <a:r>
              <a:rPr lang="ru-RU" dirty="0" err="1"/>
              <a:t>джеэтинден</a:t>
            </a:r>
            <a:r>
              <a:rPr lang="ru-RU" dirty="0"/>
              <a:t> </a:t>
            </a:r>
            <a:r>
              <a:rPr lang="ru-RU" dirty="0" err="1"/>
              <a:t>джулялланып</a:t>
            </a:r>
            <a:r>
              <a:rPr lang="ru-RU" dirty="0"/>
              <a:t> </a:t>
            </a:r>
            <a:r>
              <a:rPr lang="ru-RU" dirty="0" err="1"/>
              <a:t>кирсетиле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башкъа</a:t>
            </a:r>
            <a:r>
              <a:rPr lang="ru-RU" dirty="0"/>
              <a:t> </a:t>
            </a:r>
            <a:r>
              <a:rPr lang="ru-RU" dirty="0" err="1"/>
              <a:t>услюплернен</a:t>
            </a:r>
            <a:r>
              <a:rPr lang="ru-RU" dirty="0"/>
              <a:t> </a:t>
            </a:r>
            <a:r>
              <a:rPr lang="ru-RU" dirty="0" err="1"/>
              <a:t>къулланып</a:t>
            </a:r>
            <a:r>
              <a:rPr lang="ru-RU" dirty="0"/>
              <a:t> </a:t>
            </a:r>
            <a:r>
              <a:rPr lang="ru-RU" dirty="0" err="1"/>
              <a:t>базыда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ерге</a:t>
            </a:r>
            <a:r>
              <a:rPr lang="ru-RU" dirty="0"/>
              <a:t> </a:t>
            </a:r>
            <a:r>
              <a:rPr lang="ru-RU" dirty="0" err="1"/>
              <a:t>къошса</a:t>
            </a:r>
            <a:r>
              <a:rPr lang="ru-RU" dirty="0"/>
              <a:t> да, </a:t>
            </a:r>
            <a:r>
              <a:rPr lang="ru-RU" dirty="0" err="1"/>
              <a:t>оларны</a:t>
            </a:r>
            <a:r>
              <a:rPr lang="ru-RU" dirty="0"/>
              <a:t> </a:t>
            </a:r>
            <a:r>
              <a:rPr lang="ru-RU" dirty="0" err="1"/>
              <a:t>къарыштырмай</a:t>
            </a:r>
            <a:r>
              <a:rPr lang="ru-RU" dirty="0"/>
              <a:t>. </a:t>
            </a:r>
            <a:r>
              <a:rPr lang="ru-RU" dirty="0" err="1"/>
              <a:t>Чюнки</a:t>
            </a:r>
            <a:r>
              <a:rPr lang="ru-RU" dirty="0"/>
              <a:t> </a:t>
            </a:r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эсерде</a:t>
            </a:r>
            <a:r>
              <a:rPr lang="ru-RU" dirty="0"/>
              <a:t> эр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дигер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эсернинъ</a:t>
            </a:r>
            <a:r>
              <a:rPr lang="ru-RU" dirty="0"/>
              <a:t> </a:t>
            </a:r>
            <a:r>
              <a:rPr lang="ru-RU" dirty="0" err="1"/>
              <a:t>умумий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мундериджесине</a:t>
            </a:r>
            <a:r>
              <a:rPr lang="ru-RU" dirty="0"/>
              <a:t> </a:t>
            </a:r>
            <a:r>
              <a:rPr lang="ru-RU" dirty="0" err="1"/>
              <a:t>эсаслана</a:t>
            </a:r>
            <a:r>
              <a:rPr lang="ru-RU" dirty="0"/>
              <a:t>. </a:t>
            </a:r>
            <a:r>
              <a:rPr lang="ru-RU" dirty="0" err="1"/>
              <a:t>Эдебий</a:t>
            </a:r>
            <a:r>
              <a:rPr lang="ru-RU" dirty="0"/>
              <a:t> </a:t>
            </a:r>
            <a:r>
              <a:rPr lang="ru-RU" dirty="0" err="1"/>
              <a:t>эсерде</a:t>
            </a:r>
            <a:r>
              <a:rPr lang="ru-RU" dirty="0"/>
              <a:t> </a:t>
            </a:r>
            <a:r>
              <a:rPr lang="ru-RU" dirty="0" err="1"/>
              <a:t>тильнинъ</a:t>
            </a:r>
            <a:r>
              <a:rPr lang="ru-RU" dirty="0"/>
              <a:t> </a:t>
            </a:r>
            <a:r>
              <a:rPr lang="ru-RU" dirty="0" err="1"/>
              <a:t>зенгин</a:t>
            </a:r>
            <a:r>
              <a:rPr lang="ru-RU" dirty="0"/>
              <a:t> </a:t>
            </a:r>
            <a:r>
              <a:rPr lang="ru-RU" dirty="0" err="1"/>
              <a:t>синонимиясы</a:t>
            </a:r>
            <a:r>
              <a:rPr lang="ru-RU" dirty="0"/>
              <a:t>, </a:t>
            </a:r>
            <a:r>
              <a:rPr lang="ru-RU" dirty="0" err="1"/>
              <a:t>сёзлернинъ</a:t>
            </a:r>
            <a:r>
              <a:rPr lang="ru-RU" dirty="0"/>
              <a:t> </a:t>
            </a:r>
            <a:r>
              <a:rPr lang="ru-RU" dirty="0" err="1"/>
              <a:t>чокъманалыгъы</a:t>
            </a:r>
            <a:r>
              <a:rPr lang="ru-RU" dirty="0"/>
              <a:t>, </a:t>
            </a:r>
            <a:r>
              <a:rPr lang="ru-RU" dirty="0" err="1"/>
              <a:t>дигер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къатламлары</a:t>
            </a:r>
            <a:r>
              <a:rPr lang="ru-RU" dirty="0"/>
              <a:t> </a:t>
            </a:r>
            <a:r>
              <a:rPr lang="ru-RU" dirty="0" err="1"/>
              <a:t>къулланыла</a:t>
            </a:r>
            <a:r>
              <a:rPr lang="ru-RU" dirty="0"/>
              <a:t>. </a:t>
            </a:r>
            <a:r>
              <a:rPr lang="ru-RU" dirty="0" err="1"/>
              <a:t>Булар</a:t>
            </a:r>
            <a:r>
              <a:rPr lang="ru-RU" dirty="0"/>
              <a:t> </a:t>
            </a:r>
            <a:r>
              <a:rPr lang="ru-RU" dirty="0" err="1"/>
              <a:t>эписи</a:t>
            </a:r>
            <a:r>
              <a:rPr lang="ru-RU" dirty="0"/>
              <a:t> </a:t>
            </a:r>
            <a:r>
              <a:rPr lang="ru-RU" dirty="0" err="1"/>
              <a:t>языджынынъ</a:t>
            </a:r>
            <a:r>
              <a:rPr lang="ru-RU" dirty="0"/>
              <a:t> поэтик </a:t>
            </a:r>
            <a:r>
              <a:rPr lang="ru-RU" dirty="0" err="1"/>
              <a:t>фикирини</a:t>
            </a:r>
            <a:r>
              <a:rPr lang="ru-RU" dirty="0"/>
              <a:t> </a:t>
            </a:r>
            <a:r>
              <a:rPr lang="ru-RU" dirty="0" err="1"/>
              <a:t>ифаде</a:t>
            </a:r>
            <a:r>
              <a:rPr lang="ru-RU" dirty="0"/>
              <a:t> </a:t>
            </a:r>
            <a:r>
              <a:rPr lang="ru-RU" dirty="0" err="1"/>
              <a:t>этмек</a:t>
            </a:r>
            <a:r>
              <a:rPr lang="ru-RU" dirty="0"/>
              <a:t> </a:t>
            </a:r>
            <a:r>
              <a:rPr lang="ru-RU" dirty="0" err="1"/>
              <a:t>ичюн</a:t>
            </a:r>
            <a:r>
              <a:rPr lang="ru-RU" dirty="0"/>
              <a:t> </a:t>
            </a:r>
            <a:r>
              <a:rPr lang="ru-RU" dirty="0" err="1"/>
              <a:t>хызмет</a:t>
            </a:r>
            <a:r>
              <a:rPr lang="ru-RU" dirty="0"/>
              <a:t> </a:t>
            </a:r>
            <a:r>
              <a:rPr lang="ru-RU" dirty="0" err="1"/>
              <a:t>этелер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Энъ</a:t>
            </a:r>
            <a:r>
              <a:rPr lang="ru-RU" dirty="0"/>
              <a:t> </a:t>
            </a:r>
            <a:r>
              <a:rPr lang="ru-RU" dirty="0" err="1"/>
              <a:t>юксек</a:t>
            </a:r>
            <a:r>
              <a:rPr lang="ru-RU" dirty="0"/>
              <a:t> </a:t>
            </a:r>
            <a:r>
              <a:rPr lang="ru-RU" dirty="0" err="1"/>
              <a:t>эдебий</a:t>
            </a:r>
            <a:r>
              <a:rPr lang="ru-RU" dirty="0"/>
              <a:t> </a:t>
            </a:r>
            <a:r>
              <a:rPr lang="ru-RU" dirty="0" err="1"/>
              <a:t>тильни</a:t>
            </a:r>
            <a:r>
              <a:rPr lang="ru-RU" dirty="0"/>
              <a:t> </a:t>
            </a:r>
            <a:r>
              <a:rPr lang="ru-RU" dirty="0" err="1"/>
              <a:t>анъгъанда</a:t>
            </a:r>
            <a:r>
              <a:rPr lang="ru-RU" dirty="0"/>
              <a:t>, </a:t>
            </a:r>
            <a:r>
              <a:rPr lang="ru-RU" dirty="0" err="1"/>
              <a:t>биз</a:t>
            </a:r>
            <a:r>
              <a:rPr lang="ru-RU" dirty="0"/>
              <a:t> </a:t>
            </a:r>
            <a:r>
              <a:rPr lang="ru-RU" dirty="0" err="1"/>
              <a:t>текрарланмагъан</a:t>
            </a:r>
            <a:r>
              <a:rPr lang="ru-RU" dirty="0"/>
              <a:t>, тазе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оригиналь</a:t>
            </a:r>
            <a:r>
              <a:rPr lang="ru-RU" dirty="0"/>
              <a:t> </a:t>
            </a:r>
            <a:r>
              <a:rPr lang="ru-RU" dirty="0" err="1"/>
              <a:t>тильни</a:t>
            </a:r>
            <a:r>
              <a:rPr lang="ru-RU" dirty="0"/>
              <a:t> </a:t>
            </a:r>
            <a:r>
              <a:rPr lang="ru-RU" dirty="0" err="1"/>
              <a:t>козьде</a:t>
            </a:r>
            <a:r>
              <a:rPr lang="ru-RU" dirty="0"/>
              <a:t> </a:t>
            </a:r>
            <a:r>
              <a:rPr lang="ru-RU" dirty="0" err="1"/>
              <a:t>тутамыз</a:t>
            </a:r>
            <a:r>
              <a:rPr lang="ru-RU" dirty="0"/>
              <a:t>.</a:t>
            </a:r>
          </a:p>
          <a:p>
            <a:pPr algn="just"/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эсернинъ</a:t>
            </a:r>
            <a:r>
              <a:rPr lang="ru-RU" dirty="0"/>
              <a:t> тили </a:t>
            </a:r>
            <a:r>
              <a:rPr lang="ru-RU" dirty="0" err="1"/>
              <a:t>ильмий</a:t>
            </a:r>
            <a:r>
              <a:rPr lang="ru-RU" dirty="0"/>
              <a:t>, </a:t>
            </a:r>
            <a:r>
              <a:rPr lang="ru-RU" dirty="0" err="1"/>
              <a:t>ресмий</a:t>
            </a:r>
            <a:r>
              <a:rPr lang="ru-RU" dirty="0"/>
              <a:t>, публицистик </a:t>
            </a:r>
            <a:r>
              <a:rPr lang="ru-RU" dirty="0" err="1"/>
              <a:t>услюплерине</a:t>
            </a:r>
            <a:r>
              <a:rPr lang="ru-RU" dirty="0"/>
              <a:t> </a:t>
            </a:r>
            <a:r>
              <a:rPr lang="ru-RU" dirty="0" err="1"/>
              <a:t>аит</a:t>
            </a:r>
            <a:r>
              <a:rPr lang="ru-RU" dirty="0"/>
              <a:t> </a:t>
            </a:r>
            <a:r>
              <a:rPr lang="ru-RU" dirty="0" err="1"/>
              <a:t>олгъан</a:t>
            </a:r>
            <a:r>
              <a:rPr lang="ru-RU" dirty="0"/>
              <a:t> тиль </a:t>
            </a:r>
            <a:r>
              <a:rPr lang="ru-RU" dirty="0" err="1"/>
              <a:t>хусусиетлерини</a:t>
            </a:r>
            <a:r>
              <a:rPr lang="ru-RU" dirty="0"/>
              <a:t> де </a:t>
            </a:r>
            <a:r>
              <a:rPr lang="ru-RU" dirty="0" err="1"/>
              <a:t>къаплап</a:t>
            </a:r>
            <a:r>
              <a:rPr lang="ru-RU" dirty="0"/>
              <a:t> ала. Лякин </a:t>
            </a:r>
            <a:r>
              <a:rPr lang="ru-RU" dirty="0" err="1"/>
              <a:t>озь</a:t>
            </a:r>
            <a:r>
              <a:rPr lang="ru-RU" dirty="0"/>
              <a:t> </a:t>
            </a:r>
            <a:r>
              <a:rPr lang="ru-RU" dirty="0" err="1"/>
              <a:t>образлыгъы</a:t>
            </a:r>
            <a:r>
              <a:rPr lang="ru-RU" dirty="0"/>
              <a:t>, </a:t>
            </a:r>
            <a:r>
              <a:rPr lang="ru-RU" dirty="0" err="1"/>
              <a:t>экспрессивлиги</a:t>
            </a:r>
            <a:r>
              <a:rPr lang="ru-RU" dirty="0"/>
              <a:t> </a:t>
            </a:r>
            <a:r>
              <a:rPr lang="ru-RU" dirty="0" err="1"/>
              <a:t>ичюн</a:t>
            </a:r>
            <a:r>
              <a:rPr lang="ru-RU" dirty="0"/>
              <a:t> </a:t>
            </a:r>
            <a:r>
              <a:rPr lang="ru-RU" dirty="0" err="1"/>
              <a:t>ресмий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ильмий</a:t>
            </a:r>
            <a:r>
              <a:rPr lang="ru-RU" dirty="0"/>
              <a:t> </a:t>
            </a:r>
            <a:r>
              <a:rPr lang="ru-RU" dirty="0" err="1"/>
              <a:t>нутукъларындан</a:t>
            </a:r>
            <a:r>
              <a:rPr lang="ru-RU" dirty="0"/>
              <a:t> </a:t>
            </a:r>
            <a:r>
              <a:rPr lang="ru-RU" dirty="0" err="1"/>
              <a:t>къатты</a:t>
            </a:r>
            <a:r>
              <a:rPr lang="ru-RU" dirty="0"/>
              <a:t> </a:t>
            </a:r>
            <a:r>
              <a:rPr lang="ru-RU" dirty="0" err="1"/>
              <a:t>суретте</a:t>
            </a:r>
            <a:r>
              <a:rPr lang="ru-RU" dirty="0"/>
              <a:t> </a:t>
            </a:r>
            <a:r>
              <a:rPr lang="ru-RU" dirty="0" err="1"/>
              <a:t>фаркъ</a:t>
            </a:r>
            <a:r>
              <a:rPr lang="ru-RU" dirty="0"/>
              <a:t> </a:t>
            </a:r>
            <a:r>
              <a:rPr lang="ru-RU" dirty="0" err="1"/>
              <a:t>эте</a:t>
            </a:r>
            <a:r>
              <a:rPr lang="ru-RU" dirty="0"/>
              <a:t> [6].</a:t>
            </a:r>
          </a:p>
        </p:txBody>
      </p:sp>
    </p:spTree>
    <p:extLst>
      <p:ext uri="{BB962C8B-B14F-4D97-AF65-F5344CB8AC3E}">
        <p14:creationId xmlns:p14="http://schemas.microsoft.com/office/powerpoint/2010/main" val="406786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775" y="-99392"/>
            <a:ext cx="878497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Бедий</a:t>
            </a:r>
            <a:r>
              <a:rPr lang="ru-RU" dirty="0"/>
              <a:t> </a:t>
            </a:r>
            <a:r>
              <a:rPr lang="ru-RU" dirty="0" err="1"/>
              <a:t>нутукъ</a:t>
            </a:r>
            <a:r>
              <a:rPr lang="ru-RU" dirty="0"/>
              <a:t> </a:t>
            </a:r>
            <a:r>
              <a:rPr lang="ru-RU" dirty="0" err="1"/>
              <a:t>озюне</a:t>
            </a:r>
            <a:r>
              <a:rPr lang="ru-RU" dirty="0"/>
              <a:t> </a:t>
            </a:r>
            <a:r>
              <a:rPr lang="ru-RU" dirty="0" err="1"/>
              <a:t>лакъырды</a:t>
            </a:r>
            <a:r>
              <a:rPr lang="ru-RU" dirty="0"/>
              <a:t> </a:t>
            </a:r>
            <a:r>
              <a:rPr lang="ru-RU" dirty="0" err="1"/>
              <a:t>нутугъынынъ</a:t>
            </a:r>
            <a:r>
              <a:rPr lang="ru-RU" dirty="0"/>
              <a:t> лексика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фразеологиясындан</a:t>
            </a:r>
            <a:r>
              <a:rPr lang="ru-RU" dirty="0"/>
              <a:t> </a:t>
            </a:r>
            <a:r>
              <a:rPr lang="ru-RU" dirty="0" err="1"/>
              <a:t>гъайры</a:t>
            </a:r>
            <a:r>
              <a:rPr lang="ru-RU" dirty="0"/>
              <a:t> </a:t>
            </a:r>
            <a:r>
              <a:rPr lang="ru-RU" dirty="0" err="1"/>
              <a:t>синтаксисини</a:t>
            </a:r>
            <a:r>
              <a:rPr lang="ru-RU" dirty="0"/>
              <a:t> де </a:t>
            </a:r>
            <a:r>
              <a:rPr lang="ru-RU" dirty="0" err="1"/>
              <a:t>къаплап</a:t>
            </a:r>
            <a:r>
              <a:rPr lang="ru-RU" dirty="0"/>
              <a:t> ала.</a:t>
            </a:r>
          </a:p>
          <a:p>
            <a:r>
              <a:rPr lang="ru-RU" dirty="0" err="1"/>
              <a:t>Бедий</a:t>
            </a:r>
            <a:r>
              <a:rPr lang="ru-RU" dirty="0"/>
              <a:t> эсер тили </a:t>
            </a:r>
            <a:r>
              <a:rPr lang="ru-RU" dirty="0" err="1"/>
              <a:t>ве</a:t>
            </a:r>
            <a:r>
              <a:rPr lang="ru-RU" dirty="0"/>
              <a:t>, </a:t>
            </a:r>
            <a:r>
              <a:rPr lang="ru-RU" dirty="0" err="1"/>
              <a:t>хусусан</a:t>
            </a:r>
            <a:r>
              <a:rPr lang="ru-RU" dirty="0"/>
              <a:t>, белли </a:t>
            </a:r>
            <a:r>
              <a:rPr lang="ru-RU" dirty="0" err="1"/>
              <a:t>къырымтатар</a:t>
            </a:r>
            <a:r>
              <a:rPr lang="ru-RU" dirty="0"/>
              <a:t> </a:t>
            </a:r>
            <a:r>
              <a:rPr lang="ru-RU" dirty="0" err="1"/>
              <a:t>шаир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языджыларымызнынъ</a:t>
            </a:r>
            <a:r>
              <a:rPr lang="ru-RU" dirty="0"/>
              <a:t> тили, </a:t>
            </a:r>
            <a:r>
              <a:rPr lang="ru-RU" dirty="0" err="1"/>
              <a:t>миллий</a:t>
            </a:r>
            <a:r>
              <a:rPr lang="ru-RU" dirty="0"/>
              <a:t> </a:t>
            </a:r>
            <a:r>
              <a:rPr lang="ru-RU" dirty="0" err="1"/>
              <a:t>эдебий</a:t>
            </a:r>
            <a:r>
              <a:rPr lang="ru-RU" dirty="0"/>
              <a:t> тиль </a:t>
            </a:r>
            <a:r>
              <a:rPr lang="ru-RU" dirty="0" err="1"/>
              <a:t>шекилленмесинде</a:t>
            </a:r>
            <a:r>
              <a:rPr lang="ru-RU" dirty="0"/>
              <a:t> </a:t>
            </a:r>
            <a:r>
              <a:rPr lang="ru-RU" dirty="0" err="1"/>
              <a:t>эмиети</a:t>
            </a:r>
            <a:r>
              <a:rPr lang="ru-RU" dirty="0"/>
              <a:t> </a:t>
            </a:r>
            <a:r>
              <a:rPr lang="ru-RU" dirty="0" err="1"/>
              <a:t>гъает</a:t>
            </a:r>
            <a:r>
              <a:rPr lang="ru-RU" dirty="0"/>
              <a:t> </a:t>
            </a:r>
            <a:r>
              <a:rPr lang="ru-RU" dirty="0" err="1"/>
              <a:t>буюктир</a:t>
            </a:r>
            <a:r>
              <a:rPr lang="ru-RU" dirty="0"/>
              <a:t>.</a:t>
            </a:r>
          </a:p>
          <a:p>
            <a:r>
              <a:rPr lang="ru-RU" dirty="0" err="1"/>
              <a:t>Шуны</a:t>
            </a:r>
            <a:r>
              <a:rPr lang="ru-RU" dirty="0"/>
              <a:t> да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этмек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 </a:t>
            </a:r>
            <a:r>
              <a:rPr lang="ru-RU" dirty="0" err="1"/>
              <a:t>ки</a:t>
            </a:r>
            <a:r>
              <a:rPr lang="ru-RU" dirty="0"/>
              <a:t>, </a:t>
            </a:r>
            <a:r>
              <a:rPr lang="ru-RU" dirty="0" err="1"/>
              <a:t>акс</a:t>
            </a:r>
            <a:r>
              <a:rPr lang="ru-RU" dirty="0"/>
              <a:t> </a:t>
            </a:r>
            <a:r>
              <a:rPr lang="ru-RU" dirty="0" err="1"/>
              <a:t>олунгъан</a:t>
            </a:r>
            <a:r>
              <a:rPr lang="ru-RU" dirty="0"/>
              <a:t> </a:t>
            </a:r>
            <a:r>
              <a:rPr lang="ru-RU" dirty="0" err="1"/>
              <a:t>эсерлер</a:t>
            </a:r>
            <a:r>
              <a:rPr lang="ru-RU" dirty="0"/>
              <a:t> </a:t>
            </a:r>
            <a:r>
              <a:rPr lang="ru-RU" dirty="0" err="1"/>
              <a:t>буюк</a:t>
            </a:r>
            <a:r>
              <a:rPr lang="ru-RU" dirty="0"/>
              <a:t> </a:t>
            </a:r>
            <a:r>
              <a:rPr lang="ru-RU" dirty="0" err="1"/>
              <a:t>колемде</a:t>
            </a:r>
            <a:r>
              <a:rPr lang="ru-RU" dirty="0"/>
              <a:t> </a:t>
            </a:r>
            <a:r>
              <a:rPr lang="ru-RU" dirty="0" err="1"/>
              <a:t>олгъаны</a:t>
            </a:r>
            <a:r>
              <a:rPr lang="ru-RU" dirty="0"/>
              <a:t> </a:t>
            </a:r>
            <a:r>
              <a:rPr lang="ru-RU" dirty="0" err="1"/>
              <a:t>себебинден</a:t>
            </a:r>
            <a:r>
              <a:rPr lang="ru-RU" dirty="0"/>
              <a:t>,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макъале</a:t>
            </a:r>
            <a:r>
              <a:rPr lang="ru-RU" dirty="0"/>
              <a:t> </a:t>
            </a:r>
            <a:r>
              <a:rPr lang="ru-RU" dirty="0" err="1"/>
              <a:t>огюне</a:t>
            </a:r>
            <a:r>
              <a:rPr lang="ru-RU" dirty="0"/>
              <a:t> </a:t>
            </a:r>
            <a:r>
              <a:rPr lang="ru-RU" dirty="0" err="1"/>
              <a:t>къоюлгъан</a:t>
            </a:r>
            <a:r>
              <a:rPr lang="ru-RU" dirty="0"/>
              <a:t> </a:t>
            </a:r>
            <a:r>
              <a:rPr lang="ru-RU" dirty="0" err="1"/>
              <a:t>талаплар</a:t>
            </a:r>
            <a:r>
              <a:rPr lang="ru-RU" dirty="0"/>
              <a:t> </a:t>
            </a:r>
            <a:r>
              <a:rPr lang="ru-RU" dirty="0" err="1"/>
              <a:t>нетиджесинде</a:t>
            </a:r>
            <a:r>
              <a:rPr lang="ru-RU" dirty="0"/>
              <a:t>, </a:t>
            </a:r>
            <a:r>
              <a:rPr lang="ru-RU" dirty="0" err="1"/>
              <a:t>эльбет</a:t>
            </a:r>
            <a:r>
              <a:rPr lang="ru-RU" dirty="0"/>
              <a:t>, </a:t>
            </a:r>
            <a:r>
              <a:rPr lang="ru-RU" dirty="0" err="1"/>
              <a:t>толусынен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огренип</a:t>
            </a:r>
            <a:r>
              <a:rPr lang="ru-RU" dirty="0"/>
              <a:t> </a:t>
            </a:r>
            <a:r>
              <a:rPr lang="ru-RU" dirty="0" err="1"/>
              <a:t>оламайджакъмыз</a:t>
            </a:r>
            <a:r>
              <a:rPr lang="ru-RU" dirty="0"/>
              <a:t>, </a:t>
            </a:r>
            <a:r>
              <a:rPr lang="ru-RU" dirty="0" err="1"/>
              <a:t>амма</a:t>
            </a:r>
            <a:r>
              <a:rPr lang="ru-RU" dirty="0"/>
              <a:t> </a:t>
            </a:r>
            <a:r>
              <a:rPr lang="ru-RU" dirty="0" err="1"/>
              <a:t>эдипимизнинъ</a:t>
            </a:r>
            <a:r>
              <a:rPr lang="ru-RU" dirty="0"/>
              <a:t> </a:t>
            </a:r>
            <a:r>
              <a:rPr lang="ru-RU" dirty="0" err="1"/>
              <a:t>учь</a:t>
            </a:r>
            <a:r>
              <a:rPr lang="ru-RU" dirty="0"/>
              <a:t> </a:t>
            </a:r>
            <a:r>
              <a:rPr lang="ru-RU" dirty="0" err="1"/>
              <a:t>ёнелиште</a:t>
            </a:r>
            <a:r>
              <a:rPr lang="ru-RU" dirty="0"/>
              <a:t> </a:t>
            </a:r>
            <a:r>
              <a:rPr lang="ru-RU" dirty="0" err="1"/>
              <a:t>олгъан</a:t>
            </a:r>
            <a:r>
              <a:rPr lang="ru-RU" dirty="0"/>
              <a:t>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хусусиетлерини</a:t>
            </a:r>
            <a:r>
              <a:rPr lang="ru-RU" dirty="0"/>
              <a:t> </a:t>
            </a:r>
            <a:r>
              <a:rPr lang="ru-RU" dirty="0" err="1"/>
              <a:t>акс</a:t>
            </a:r>
            <a:r>
              <a:rPr lang="ru-RU" dirty="0"/>
              <a:t> </a:t>
            </a:r>
            <a:r>
              <a:rPr lang="ru-RU" dirty="0" err="1"/>
              <a:t>эттирмеге</a:t>
            </a:r>
            <a:r>
              <a:rPr lang="ru-RU" dirty="0"/>
              <a:t> </a:t>
            </a:r>
            <a:r>
              <a:rPr lang="ru-RU" dirty="0" err="1"/>
              <a:t>тырышаджакъмыз</a:t>
            </a:r>
            <a:r>
              <a:rPr lang="ru-RU" dirty="0"/>
              <a:t> [6].</a:t>
            </a:r>
          </a:p>
          <a:p>
            <a:r>
              <a:rPr lang="ru-RU" dirty="0"/>
              <a:t>Шамиль </a:t>
            </a:r>
            <a:r>
              <a:rPr lang="ru-RU" dirty="0" err="1"/>
              <a:t>Алядиннинъ</a:t>
            </a:r>
            <a:r>
              <a:rPr lang="ru-RU" dirty="0"/>
              <a:t> </a:t>
            </a:r>
            <a:r>
              <a:rPr lang="ru-RU" dirty="0" err="1"/>
              <a:t>текрарланмаз</a:t>
            </a:r>
            <a:r>
              <a:rPr lang="ru-RU" dirty="0"/>
              <a:t> </a:t>
            </a:r>
            <a:r>
              <a:rPr lang="ru-RU" dirty="0" err="1"/>
              <a:t>услюби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тили </a:t>
            </a:r>
            <a:r>
              <a:rPr lang="ru-RU" dirty="0" err="1"/>
              <a:t>олгъаны</a:t>
            </a:r>
            <a:r>
              <a:rPr lang="ru-RU" dirty="0"/>
              <a:t> </a:t>
            </a:r>
            <a:r>
              <a:rPr lang="ru-RU" dirty="0" err="1"/>
              <a:t>себебинден</a:t>
            </a:r>
            <a:r>
              <a:rPr lang="ru-RU" dirty="0"/>
              <a:t>, </a:t>
            </a:r>
            <a:r>
              <a:rPr lang="ru-RU" dirty="0" err="1"/>
              <a:t>муэллифнинъ</a:t>
            </a:r>
            <a:r>
              <a:rPr lang="ru-RU" dirty="0"/>
              <a:t> </a:t>
            </a:r>
            <a:r>
              <a:rPr lang="ru-RU" dirty="0" err="1"/>
              <a:t>имлясыны</a:t>
            </a:r>
            <a:r>
              <a:rPr lang="ru-RU" dirty="0"/>
              <a:t> </a:t>
            </a:r>
            <a:r>
              <a:rPr lang="ru-RU" dirty="0" err="1"/>
              <a:t>къалдырдыкъ</a:t>
            </a:r>
            <a:r>
              <a:rPr lang="ru-RU" dirty="0"/>
              <a:t>.</a:t>
            </a:r>
          </a:p>
          <a:p>
            <a:r>
              <a:rPr lang="ru-RU" dirty="0" err="1"/>
              <a:t>Биринджи</a:t>
            </a:r>
            <a:r>
              <a:rPr lang="ru-RU" dirty="0"/>
              <a:t> эсер: «</a:t>
            </a:r>
            <a:r>
              <a:rPr lang="ru-RU" dirty="0" err="1"/>
              <a:t>Иблиснинъ</a:t>
            </a:r>
            <a:r>
              <a:rPr lang="ru-RU" dirty="0"/>
              <a:t> </a:t>
            </a:r>
            <a:r>
              <a:rPr lang="ru-RU" dirty="0" err="1"/>
              <a:t>зияфетине</a:t>
            </a:r>
            <a:r>
              <a:rPr lang="ru-RU" dirty="0"/>
              <a:t> </a:t>
            </a:r>
            <a:r>
              <a:rPr lang="ru-RU" dirty="0" err="1"/>
              <a:t>давет</a:t>
            </a:r>
            <a:r>
              <a:rPr lang="ru-RU" dirty="0"/>
              <a:t>» – </a:t>
            </a:r>
            <a:r>
              <a:rPr lang="ru-RU" dirty="0" err="1"/>
              <a:t>керчек</a:t>
            </a:r>
            <a:r>
              <a:rPr lang="ru-RU" dirty="0"/>
              <a:t> </a:t>
            </a:r>
            <a:r>
              <a:rPr lang="ru-RU" dirty="0" err="1"/>
              <a:t>весикъалар</a:t>
            </a:r>
            <a:r>
              <a:rPr lang="ru-RU" dirty="0"/>
              <a:t> </a:t>
            </a:r>
            <a:r>
              <a:rPr lang="ru-RU" dirty="0" err="1"/>
              <a:t>узеринде</a:t>
            </a:r>
            <a:r>
              <a:rPr lang="ru-RU" dirty="0"/>
              <a:t> </a:t>
            </a:r>
            <a:r>
              <a:rPr lang="ru-RU" dirty="0" err="1"/>
              <a:t>къурулгъан</a:t>
            </a:r>
            <a:r>
              <a:rPr lang="ru-RU" dirty="0"/>
              <a:t> </a:t>
            </a:r>
            <a:r>
              <a:rPr lang="ru-RU" dirty="0" err="1"/>
              <a:t>икяе</a:t>
            </a:r>
            <a:r>
              <a:rPr lang="ru-RU" dirty="0"/>
              <a:t>, </a:t>
            </a:r>
            <a:r>
              <a:rPr lang="ru-RU" dirty="0" err="1"/>
              <a:t>ве</a:t>
            </a:r>
            <a:r>
              <a:rPr lang="ru-RU" dirty="0"/>
              <a:t> шу </a:t>
            </a:r>
            <a:r>
              <a:rPr lang="ru-RU" dirty="0" err="1"/>
              <a:t>себептен</a:t>
            </a:r>
            <a:r>
              <a:rPr lang="ru-RU" dirty="0"/>
              <a:t> </a:t>
            </a:r>
            <a:r>
              <a:rPr lang="ru-RU" dirty="0" err="1"/>
              <a:t>мында</a:t>
            </a:r>
            <a:r>
              <a:rPr lang="ru-RU" dirty="0"/>
              <a:t> </a:t>
            </a:r>
            <a:r>
              <a:rPr lang="ru-RU" dirty="0" err="1"/>
              <a:t>услюбий</a:t>
            </a:r>
            <a:r>
              <a:rPr lang="ru-RU" dirty="0"/>
              <a:t> </a:t>
            </a:r>
            <a:r>
              <a:rPr lang="ru-RU" dirty="0" err="1"/>
              <a:t>алчакъ</a:t>
            </a:r>
            <a:r>
              <a:rPr lang="ru-RU" dirty="0"/>
              <a:t> </a:t>
            </a:r>
            <a:r>
              <a:rPr lang="ru-RU" dirty="0" err="1"/>
              <a:t>лексикагъа</a:t>
            </a:r>
            <a:r>
              <a:rPr lang="ru-RU" dirty="0"/>
              <a:t> </a:t>
            </a:r>
            <a:r>
              <a:rPr lang="ru-RU" dirty="0" err="1"/>
              <a:t>ёл</a:t>
            </a:r>
            <a:r>
              <a:rPr lang="ru-RU" dirty="0"/>
              <a:t> </a:t>
            </a:r>
            <a:r>
              <a:rPr lang="ru-RU" dirty="0" err="1"/>
              <a:t>берильмегендир</a:t>
            </a:r>
            <a:r>
              <a:rPr lang="ru-RU" dirty="0"/>
              <a:t>. Тиль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джеэтинден</a:t>
            </a:r>
            <a:r>
              <a:rPr lang="ru-RU" dirty="0"/>
              <a:t> </a:t>
            </a:r>
            <a:r>
              <a:rPr lang="ru-RU" dirty="0" err="1"/>
              <a:t>исе</a:t>
            </a:r>
            <a:r>
              <a:rPr lang="ru-RU" dirty="0"/>
              <a:t>, </a:t>
            </a:r>
            <a:r>
              <a:rPr lang="ru-RU" dirty="0" err="1"/>
              <a:t>бойле</a:t>
            </a:r>
            <a:r>
              <a:rPr lang="ru-RU" dirty="0"/>
              <a:t> </a:t>
            </a:r>
            <a:r>
              <a:rPr lang="ru-RU" dirty="0" err="1"/>
              <a:t>хусусиетлерни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этмек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: </a:t>
            </a:r>
            <a:r>
              <a:rPr lang="ru-RU" dirty="0" err="1"/>
              <a:t>китабий</a:t>
            </a:r>
            <a:r>
              <a:rPr lang="ru-RU" dirty="0"/>
              <a:t> </a:t>
            </a:r>
            <a:r>
              <a:rPr lang="ru-RU" dirty="0" err="1"/>
              <a:t>лексиканынъ</a:t>
            </a:r>
            <a:r>
              <a:rPr lang="ru-RU" dirty="0"/>
              <a:t> </a:t>
            </a:r>
            <a:r>
              <a:rPr lang="ru-RU" dirty="0" err="1"/>
              <a:t>къулланылмасы</a:t>
            </a:r>
            <a:r>
              <a:rPr lang="ru-RU" dirty="0"/>
              <a:t>: </a:t>
            </a:r>
            <a:r>
              <a:rPr lang="ru-RU" i="1" dirty="0" err="1"/>
              <a:t>Ишлеримиз</a:t>
            </a:r>
            <a:r>
              <a:rPr lang="ru-RU" i="1" dirty="0"/>
              <a:t>, </a:t>
            </a:r>
            <a:r>
              <a:rPr lang="ru-RU" i="1" dirty="0" err="1"/>
              <a:t>заныма</a:t>
            </a:r>
            <a:r>
              <a:rPr lang="ru-RU" i="1" dirty="0"/>
              <a:t> </a:t>
            </a:r>
            <a:r>
              <a:rPr lang="ru-RU" i="1" dirty="0" err="1"/>
              <a:t>къалса</a:t>
            </a:r>
            <a:r>
              <a:rPr lang="ru-RU" i="1" dirty="0"/>
              <a:t>, фена </a:t>
            </a:r>
            <a:r>
              <a:rPr lang="ru-RU" i="1" dirty="0" err="1"/>
              <a:t>дегиль</a:t>
            </a:r>
            <a:r>
              <a:rPr lang="ru-RU" i="1" dirty="0"/>
              <a:t> (1, 32 с.) </a:t>
            </a:r>
            <a:r>
              <a:rPr lang="ru-RU" i="1" dirty="0" err="1"/>
              <a:t>Къадимий</a:t>
            </a:r>
            <a:r>
              <a:rPr lang="ru-RU" i="1" dirty="0"/>
              <a:t> </a:t>
            </a:r>
            <a:r>
              <a:rPr lang="ru-RU" i="1" dirty="0" err="1"/>
              <a:t>адамлар</a:t>
            </a:r>
            <a:r>
              <a:rPr lang="ru-RU" i="1" dirty="0"/>
              <a:t> </a:t>
            </a:r>
            <a:r>
              <a:rPr lang="ru-RU" i="1" dirty="0" err="1"/>
              <a:t>оларда</a:t>
            </a:r>
            <a:r>
              <a:rPr lang="ru-RU" i="1" dirty="0"/>
              <a:t>, о </a:t>
            </a:r>
            <a:r>
              <a:rPr lang="ru-RU" i="1" dirty="0" err="1"/>
              <a:t>юртларда</a:t>
            </a:r>
            <a:r>
              <a:rPr lang="ru-RU" i="1" dirty="0"/>
              <a:t>, </a:t>
            </a:r>
            <a:r>
              <a:rPr lang="ru-RU" b="1" i="1" dirty="0" err="1"/>
              <a:t>летафетли</a:t>
            </a:r>
            <a:r>
              <a:rPr lang="ru-RU" i="1" dirty="0"/>
              <a:t>, </a:t>
            </a:r>
            <a:r>
              <a:rPr lang="ru-RU" i="1" dirty="0" err="1"/>
              <a:t>узакъ</a:t>
            </a:r>
            <a:r>
              <a:rPr lang="ru-RU" i="1" dirty="0"/>
              <a:t> </a:t>
            </a:r>
            <a:r>
              <a:rPr lang="ru-RU" i="1" dirty="0" err="1"/>
              <a:t>омюрлер</a:t>
            </a:r>
            <a:r>
              <a:rPr lang="ru-RU" i="1" dirty="0"/>
              <a:t> </a:t>
            </a:r>
            <a:r>
              <a:rPr lang="ru-RU" i="1" dirty="0" err="1"/>
              <a:t>кечиргенлер</a:t>
            </a:r>
            <a:r>
              <a:rPr lang="ru-RU" i="1" dirty="0"/>
              <a:t> (1, 9 с.) </a:t>
            </a:r>
            <a:r>
              <a:rPr lang="ru-RU" i="1" dirty="0" err="1"/>
              <a:t>Хаританы</a:t>
            </a:r>
            <a:r>
              <a:rPr lang="ru-RU" i="1" dirty="0"/>
              <a:t> </a:t>
            </a:r>
            <a:r>
              <a:rPr lang="ru-RU" i="1" dirty="0" err="1"/>
              <a:t>раъметлиАбдураман</a:t>
            </a:r>
            <a:r>
              <a:rPr lang="ru-RU" i="1" dirty="0"/>
              <a:t> </a:t>
            </a:r>
            <a:r>
              <a:rPr lang="ru-RU" i="1" dirty="0" err="1"/>
              <a:t>оджа</a:t>
            </a:r>
            <a:r>
              <a:rPr lang="ru-RU" i="1" dirty="0"/>
              <a:t> Бариев, чин </a:t>
            </a:r>
            <a:r>
              <a:rPr lang="ru-RU" i="1" dirty="0" err="1"/>
              <a:t>мерекебинен</a:t>
            </a:r>
            <a:r>
              <a:rPr lang="ru-RU" i="1" dirty="0"/>
              <a:t> </a:t>
            </a:r>
            <a:r>
              <a:rPr lang="ru-RU" b="1" i="1" dirty="0" err="1"/>
              <a:t>эдинип</a:t>
            </a:r>
            <a:r>
              <a:rPr lang="ru-RU" i="1" dirty="0"/>
              <a:t> </a:t>
            </a:r>
            <a:r>
              <a:rPr lang="ru-RU" i="1" dirty="0" err="1"/>
              <a:t>чызгъан</a:t>
            </a:r>
            <a:r>
              <a:rPr lang="ru-RU" i="1" dirty="0"/>
              <a:t> (1, 10 с) О буны </a:t>
            </a:r>
            <a:r>
              <a:rPr lang="ru-RU" i="1" dirty="0" err="1"/>
              <a:t>сафдиллик</a:t>
            </a:r>
            <a:r>
              <a:rPr lang="ru-RU" i="1" dirty="0"/>
              <a:t> </a:t>
            </a:r>
            <a:r>
              <a:rPr lang="ru-RU" i="1" dirty="0" err="1"/>
              <a:t>санды</a:t>
            </a:r>
            <a:r>
              <a:rPr lang="ru-RU" i="1" dirty="0"/>
              <a:t>, </a:t>
            </a:r>
            <a:r>
              <a:rPr lang="ru-RU" i="1" dirty="0" err="1"/>
              <a:t>кибирли</a:t>
            </a:r>
            <a:r>
              <a:rPr lang="ru-RU" i="1" dirty="0"/>
              <a:t> </a:t>
            </a:r>
            <a:r>
              <a:rPr lang="ru-RU" b="1" i="1" dirty="0" err="1"/>
              <a:t>черэ</a:t>
            </a:r>
            <a:r>
              <a:rPr lang="ru-RU" i="1" dirty="0"/>
              <a:t> иле </a:t>
            </a:r>
            <a:r>
              <a:rPr lang="ru-RU" b="1" i="1" dirty="0" err="1"/>
              <a:t>джылмайды</a:t>
            </a:r>
            <a:r>
              <a:rPr lang="ru-RU" i="1" dirty="0"/>
              <a:t> (1, 30 с.) </a:t>
            </a:r>
            <a:r>
              <a:rPr lang="ru-RU" i="1" dirty="0" err="1"/>
              <a:t>Абдурешид</a:t>
            </a:r>
            <a:r>
              <a:rPr lang="ru-RU" i="1" dirty="0"/>
              <a:t> эфенди </a:t>
            </a:r>
            <a:r>
              <a:rPr lang="ru-RU" i="1" dirty="0" err="1"/>
              <a:t>Медиев</a:t>
            </a:r>
            <a:r>
              <a:rPr lang="ru-RU" i="1" dirty="0"/>
              <a:t>, </a:t>
            </a:r>
            <a:r>
              <a:rPr lang="ru-RU" i="1" dirty="0" err="1"/>
              <a:t>алидженап</a:t>
            </a:r>
            <a:r>
              <a:rPr lang="ru-RU" i="1" dirty="0"/>
              <a:t> </a:t>
            </a:r>
            <a:r>
              <a:rPr lang="ru-RU" b="1" i="1" dirty="0" err="1"/>
              <a:t>наширимизге</a:t>
            </a:r>
            <a:r>
              <a:rPr lang="ru-RU" i="1" dirty="0"/>
              <a:t>, </a:t>
            </a:r>
            <a:r>
              <a:rPr lang="ru-RU" i="1" dirty="0" err="1"/>
              <a:t>эки</a:t>
            </a:r>
            <a:r>
              <a:rPr lang="ru-RU" i="1" dirty="0"/>
              <a:t> </a:t>
            </a:r>
            <a:r>
              <a:rPr lang="ru-RU" i="1" dirty="0" err="1"/>
              <a:t>сёз</a:t>
            </a:r>
            <a:r>
              <a:rPr lang="ru-RU" i="1" dirty="0"/>
              <a:t> </a:t>
            </a:r>
            <a:r>
              <a:rPr lang="ru-RU" i="1" dirty="0" err="1"/>
              <a:t>сёйлемек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, </a:t>
            </a:r>
            <a:r>
              <a:rPr lang="ru-RU" b="1" i="1" dirty="0" err="1"/>
              <a:t>Сарайменден</a:t>
            </a:r>
            <a:r>
              <a:rPr lang="ru-RU" i="1" dirty="0"/>
              <a:t> </a:t>
            </a:r>
            <a:r>
              <a:rPr lang="ru-RU" i="1" dirty="0" err="1"/>
              <a:t>Къарасувбазаргъа</a:t>
            </a:r>
            <a:r>
              <a:rPr lang="ru-RU" i="1" dirty="0"/>
              <a:t> </a:t>
            </a:r>
            <a:r>
              <a:rPr lang="ru-RU" i="1" dirty="0" err="1"/>
              <a:t>джаяв</a:t>
            </a:r>
            <a:r>
              <a:rPr lang="ru-RU" i="1" dirty="0"/>
              <a:t> </a:t>
            </a:r>
            <a:r>
              <a:rPr lang="ru-RU" i="1" dirty="0" err="1"/>
              <a:t>барып</a:t>
            </a:r>
            <a:r>
              <a:rPr lang="ru-RU" i="1" dirty="0"/>
              <a:t> </a:t>
            </a:r>
            <a:r>
              <a:rPr lang="ru-RU" i="1" dirty="0" err="1"/>
              <a:t>келе</a:t>
            </a:r>
            <a:r>
              <a:rPr lang="ru-RU" i="1" dirty="0"/>
              <a:t> </a:t>
            </a:r>
            <a:r>
              <a:rPr lang="ru-RU" i="1" dirty="0" err="1"/>
              <a:t>эдим</a:t>
            </a:r>
            <a:r>
              <a:rPr lang="ru-RU" i="1" dirty="0"/>
              <a:t> (1, 11 с.) </a:t>
            </a:r>
            <a:r>
              <a:rPr lang="ru-RU" i="1" dirty="0" err="1"/>
              <a:t>Муаллим</a:t>
            </a:r>
            <a:r>
              <a:rPr lang="ru-RU" i="1" dirty="0"/>
              <a:t> </a:t>
            </a:r>
            <a:r>
              <a:rPr lang="ru-RU" b="1" i="1" dirty="0" err="1"/>
              <a:t>мусаллат</a:t>
            </a:r>
            <a:r>
              <a:rPr lang="ru-RU" i="1" dirty="0"/>
              <a:t> </a:t>
            </a:r>
            <a:r>
              <a:rPr lang="ru-RU" i="1" dirty="0" err="1"/>
              <a:t>уйкъудан</a:t>
            </a:r>
            <a:r>
              <a:rPr lang="ru-RU" i="1" dirty="0"/>
              <a:t> </a:t>
            </a:r>
            <a:r>
              <a:rPr lang="ru-RU" i="1" dirty="0" err="1"/>
              <a:t>къуртулмакъ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, </a:t>
            </a:r>
            <a:r>
              <a:rPr lang="ru-RU" i="1" dirty="0" err="1"/>
              <a:t>Зейнеп</a:t>
            </a:r>
            <a:r>
              <a:rPr lang="ru-RU" i="1" dirty="0"/>
              <a:t> </a:t>
            </a:r>
            <a:r>
              <a:rPr lang="ru-RU" i="1" dirty="0" err="1"/>
              <a:t>ханымгъа</a:t>
            </a:r>
            <a:r>
              <a:rPr lang="ru-RU" i="1" dirty="0"/>
              <a:t> </a:t>
            </a:r>
            <a:r>
              <a:rPr lang="ru-RU" i="1" dirty="0" err="1"/>
              <a:t>чевирилип</a:t>
            </a:r>
            <a:r>
              <a:rPr lang="ru-RU" i="1" dirty="0"/>
              <a:t>, </a:t>
            </a:r>
            <a:r>
              <a:rPr lang="ru-RU" i="1" dirty="0" err="1"/>
              <a:t>учь</a:t>
            </a:r>
            <a:r>
              <a:rPr lang="ru-RU" i="1" dirty="0"/>
              <a:t> </a:t>
            </a:r>
            <a:r>
              <a:rPr lang="ru-RU" i="1" dirty="0" err="1"/>
              <a:t>фильджан</a:t>
            </a:r>
            <a:r>
              <a:rPr lang="ru-RU" i="1" dirty="0"/>
              <a:t> </a:t>
            </a:r>
            <a:r>
              <a:rPr lang="ru-RU" i="1" dirty="0" err="1"/>
              <a:t>къаве</a:t>
            </a:r>
            <a:r>
              <a:rPr lang="ru-RU" i="1" dirty="0"/>
              <a:t> </a:t>
            </a:r>
            <a:r>
              <a:rPr lang="ru-RU" i="1" dirty="0" err="1"/>
              <a:t>даа</a:t>
            </a:r>
            <a:r>
              <a:rPr lang="ru-RU" i="1" dirty="0"/>
              <a:t> </a:t>
            </a:r>
            <a:r>
              <a:rPr lang="ru-RU" i="1" dirty="0" err="1"/>
              <a:t>пиширип</a:t>
            </a:r>
            <a:r>
              <a:rPr lang="ru-RU" i="1" dirty="0"/>
              <a:t> </a:t>
            </a:r>
            <a:r>
              <a:rPr lang="ru-RU" i="1" dirty="0" err="1"/>
              <a:t>кетирмесини</a:t>
            </a:r>
            <a:r>
              <a:rPr lang="ru-RU" i="1" dirty="0"/>
              <a:t> </a:t>
            </a:r>
            <a:r>
              <a:rPr lang="ru-RU" i="1" dirty="0" err="1"/>
              <a:t>риджа</a:t>
            </a:r>
            <a:r>
              <a:rPr lang="ru-RU" i="1" dirty="0"/>
              <a:t> </a:t>
            </a:r>
            <a:r>
              <a:rPr lang="ru-RU" i="1" dirty="0" err="1"/>
              <a:t>этти</a:t>
            </a:r>
            <a:r>
              <a:rPr lang="ru-RU" i="1" dirty="0"/>
              <a:t> (1,</a:t>
            </a:r>
            <a:r>
              <a:rPr lang="ru-RU" dirty="0"/>
              <a:t> </a:t>
            </a:r>
            <a:r>
              <a:rPr lang="ru-RU" i="1" dirty="0"/>
              <a:t>17 с.) … </a:t>
            </a:r>
            <a:r>
              <a:rPr lang="ru-RU" i="1" dirty="0" err="1"/>
              <a:t>Усеин</a:t>
            </a:r>
            <a:r>
              <a:rPr lang="ru-RU" i="1" dirty="0"/>
              <a:t> Шамиль </a:t>
            </a:r>
            <a:r>
              <a:rPr lang="ru-RU" i="1" dirty="0" err="1"/>
              <a:t>акъкъында</a:t>
            </a:r>
            <a:r>
              <a:rPr lang="ru-RU" i="1" dirty="0"/>
              <a:t>  </a:t>
            </a:r>
            <a:r>
              <a:rPr lang="ru-RU" i="1" dirty="0" err="1"/>
              <a:t>кимдир</a:t>
            </a:r>
            <a:r>
              <a:rPr lang="ru-RU" i="1" dirty="0"/>
              <a:t> </a:t>
            </a:r>
            <a:r>
              <a:rPr lang="ru-RU" b="1" i="1" dirty="0" err="1"/>
              <a:t>мушааделер</a:t>
            </a:r>
            <a:r>
              <a:rPr lang="ru-RU" i="1" dirty="0"/>
              <a:t>, </a:t>
            </a:r>
            <a:r>
              <a:rPr lang="ru-RU" i="1" dirty="0" err="1"/>
              <a:t>хатирелер</a:t>
            </a:r>
            <a:r>
              <a:rPr lang="ru-RU" i="1" dirty="0"/>
              <a:t> </a:t>
            </a:r>
            <a:r>
              <a:rPr lang="ru-RU" i="1" dirty="0" err="1"/>
              <a:t>язгъан</a:t>
            </a:r>
            <a:r>
              <a:rPr lang="ru-RU" i="1" dirty="0"/>
              <a:t>, </a:t>
            </a:r>
            <a:r>
              <a:rPr lang="ru-RU" i="1" dirty="0" err="1"/>
              <a:t>атта</a:t>
            </a:r>
            <a:r>
              <a:rPr lang="ru-RU" i="1" dirty="0"/>
              <a:t> </a:t>
            </a:r>
            <a:r>
              <a:rPr lang="ru-RU" i="1" dirty="0" err="1"/>
              <a:t>оларны</a:t>
            </a:r>
            <a:r>
              <a:rPr lang="ru-RU" i="1" dirty="0"/>
              <a:t> Эмир-Али </a:t>
            </a:r>
            <a:r>
              <a:rPr lang="ru-RU" i="1" dirty="0" err="1"/>
              <a:t>Къайышевке</a:t>
            </a:r>
            <a:r>
              <a:rPr lang="ru-RU" i="1" dirty="0"/>
              <a:t> </a:t>
            </a:r>
            <a:r>
              <a:rPr lang="ru-RU" i="1" dirty="0" err="1"/>
              <a:t>косьтерген</a:t>
            </a:r>
            <a:r>
              <a:rPr lang="ru-RU" i="1" dirty="0"/>
              <a:t>… (1, 19 с</a:t>
            </a:r>
            <a:r>
              <a:rPr lang="ru-RU" i="1" dirty="0" smtClean="0"/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26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0728"/>
            <a:ext cx="89289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b="1" i="1" dirty="0" err="1"/>
              <a:t>Юксек</a:t>
            </a:r>
            <a:r>
              <a:rPr lang="ru-RU" dirty="0"/>
              <a:t> </a:t>
            </a:r>
            <a:r>
              <a:rPr lang="ru-RU" b="1" i="1" dirty="0" err="1"/>
              <a:t>хызмет</a:t>
            </a:r>
            <a:r>
              <a:rPr lang="ru-RU" dirty="0"/>
              <a:t>» </a:t>
            </a:r>
            <a:r>
              <a:rPr lang="ru-RU" dirty="0" err="1"/>
              <a:t>серлевалы</a:t>
            </a:r>
            <a:r>
              <a:rPr lang="ru-RU" dirty="0"/>
              <a:t> </a:t>
            </a:r>
            <a:r>
              <a:rPr lang="ru-RU" dirty="0" err="1"/>
              <a:t>языджылар</a:t>
            </a:r>
            <a:r>
              <a:rPr lang="ru-RU" dirty="0"/>
              <a:t> </a:t>
            </a:r>
            <a:r>
              <a:rPr lang="ru-RU" dirty="0" err="1"/>
              <a:t>акъта</a:t>
            </a:r>
            <a:r>
              <a:rPr lang="ru-RU" dirty="0"/>
              <a:t> </a:t>
            </a:r>
            <a:r>
              <a:rPr lang="ru-RU" dirty="0" err="1"/>
              <a:t>икяелер</a:t>
            </a:r>
            <a:r>
              <a:rPr lang="ru-RU" dirty="0"/>
              <a:t> </a:t>
            </a:r>
            <a:r>
              <a:rPr lang="ru-RU" dirty="0" err="1"/>
              <a:t>исе</a:t>
            </a:r>
            <a:r>
              <a:rPr lang="ru-RU" dirty="0"/>
              <a:t> – </a:t>
            </a:r>
            <a:r>
              <a:rPr lang="ru-RU" dirty="0" err="1"/>
              <a:t>насиат</a:t>
            </a:r>
            <a:r>
              <a:rPr lang="ru-RU" dirty="0"/>
              <a:t> </a:t>
            </a:r>
            <a:r>
              <a:rPr lang="ru-RU" dirty="0" err="1"/>
              <a:t>бериджи</a:t>
            </a:r>
            <a:r>
              <a:rPr lang="ru-RU" dirty="0"/>
              <a:t> </a:t>
            </a:r>
            <a:r>
              <a:rPr lang="ru-RU" dirty="0" err="1"/>
              <a:t>макъалелердир</a:t>
            </a:r>
            <a:r>
              <a:rPr lang="ru-RU" dirty="0"/>
              <a:t>. </a:t>
            </a:r>
            <a:r>
              <a:rPr lang="ru-RU" dirty="0" err="1"/>
              <a:t>Эсернинъ</a:t>
            </a:r>
            <a:r>
              <a:rPr lang="ru-RU" dirty="0"/>
              <a:t> </a:t>
            </a:r>
            <a:r>
              <a:rPr lang="ru-RU" dirty="0" err="1"/>
              <a:t>ишбу</a:t>
            </a:r>
            <a:r>
              <a:rPr lang="ru-RU" dirty="0"/>
              <a:t> </a:t>
            </a:r>
            <a:r>
              <a:rPr lang="ru-RU" dirty="0" err="1"/>
              <a:t>вазифесине</a:t>
            </a:r>
            <a:r>
              <a:rPr lang="ru-RU" dirty="0"/>
              <a:t> </a:t>
            </a:r>
            <a:r>
              <a:rPr lang="ru-RU" dirty="0" err="1"/>
              <a:t>бинаэн</a:t>
            </a:r>
            <a:r>
              <a:rPr lang="ru-RU" dirty="0"/>
              <a:t>, </a:t>
            </a:r>
            <a:r>
              <a:rPr lang="ru-RU" dirty="0" err="1"/>
              <a:t>мында</a:t>
            </a:r>
            <a:r>
              <a:rPr lang="ru-RU" dirty="0"/>
              <a:t> </a:t>
            </a:r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киби</a:t>
            </a:r>
            <a:r>
              <a:rPr lang="ru-RU" dirty="0"/>
              <a:t> </a:t>
            </a:r>
            <a:r>
              <a:rPr lang="ru-RU" dirty="0" err="1"/>
              <a:t>джумлелерни</a:t>
            </a:r>
            <a:r>
              <a:rPr lang="ru-RU" dirty="0"/>
              <a:t> </a:t>
            </a:r>
            <a:r>
              <a:rPr lang="ru-RU" dirty="0" err="1"/>
              <a:t>расткетирдик</a:t>
            </a:r>
            <a:r>
              <a:rPr lang="ru-RU" dirty="0"/>
              <a:t>: </a:t>
            </a:r>
            <a:r>
              <a:rPr lang="ru-RU" i="1" dirty="0"/>
              <a:t>«</a:t>
            </a:r>
            <a:r>
              <a:rPr lang="ru-RU" i="1" dirty="0" err="1"/>
              <a:t>Бугуньки</a:t>
            </a:r>
            <a:r>
              <a:rPr lang="ru-RU" i="1" dirty="0"/>
              <a:t> </a:t>
            </a:r>
            <a:r>
              <a:rPr lang="ru-RU" i="1" dirty="0" err="1"/>
              <a:t>аятымызны</a:t>
            </a:r>
            <a:r>
              <a:rPr lang="ru-RU" i="1" dirty="0"/>
              <a:t> </a:t>
            </a:r>
            <a:r>
              <a:rPr lang="ru-RU" i="1" dirty="0" err="1"/>
              <a:t>догъру</a:t>
            </a:r>
            <a:r>
              <a:rPr lang="ru-RU" i="1" dirty="0"/>
              <a:t> </a:t>
            </a:r>
            <a:r>
              <a:rPr lang="ru-RU" i="1" dirty="0" err="1"/>
              <a:t>акс</a:t>
            </a:r>
            <a:r>
              <a:rPr lang="ru-RU" i="1" dirty="0"/>
              <a:t> </a:t>
            </a:r>
            <a:r>
              <a:rPr lang="ru-RU" i="1" dirty="0" err="1"/>
              <a:t>эттириджи</a:t>
            </a:r>
            <a:r>
              <a:rPr lang="ru-RU" i="1" dirty="0"/>
              <a:t>, </a:t>
            </a:r>
            <a:r>
              <a:rPr lang="ru-RU" i="1" dirty="0" err="1"/>
              <a:t>юксек</a:t>
            </a:r>
            <a:r>
              <a:rPr lang="ru-RU" i="1" dirty="0"/>
              <a:t> </a:t>
            </a:r>
            <a:r>
              <a:rPr lang="ru-RU" i="1" dirty="0" err="1"/>
              <a:t>гъаели</a:t>
            </a:r>
            <a:r>
              <a:rPr lang="ru-RU" i="1" dirty="0"/>
              <a:t> </a:t>
            </a:r>
            <a:r>
              <a:rPr lang="ru-RU" i="1" dirty="0" err="1"/>
              <a:t>ве</a:t>
            </a:r>
            <a:r>
              <a:rPr lang="ru-RU" i="1" dirty="0"/>
              <a:t> </a:t>
            </a:r>
            <a:r>
              <a:rPr lang="ru-RU" i="1" dirty="0" err="1"/>
              <a:t>бедиетли</a:t>
            </a:r>
            <a:r>
              <a:rPr lang="ru-RU" i="1" dirty="0"/>
              <a:t> </a:t>
            </a:r>
            <a:r>
              <a:rPr lang="ru-RU" i="1" dirty="0" err="1"/>
              <a:t>эсерлер</a:t>
            </a:r>
            <a:r>
              <a:rPr lang="ru-RU" i="1" dirty="0"/>
              <a:t> </a:t>
            </a:r>
            <a:r>
              <a:rPr lang="ru-RU" i="1" dirty="0" err="1"/>
              <a:t>язмакъ</a:t>
            </a:r>
            <a:r>
              <a:rPr lang="ru-RU" i="1" dirty="0"/>
              <a:t> </a:t>
            </a:r>
            <a:r>
              <a:rPr lang="ru-RU" i="1" dirty="0" err="1"/>
              <a:t>керекмиз</a:t>
            </a:r>
            <a:r>
              <a:rPr lang="ru-RU" i="1" dirty="0"/>
              <a:t>, - </a:t>
            </a:r>
            <a:r>
              <a:rPr lang="ru-RU" i="1" dirty="0" err="1"/>
              <a:t>дедим</a:t>
            </a:r>
            <a:r>
              <a:rPr lang="ru-RU" i="1" dirty="0"/>
              <a:t> мен, - </a:t>
            </a:r>
            <a:r>
              <a:rPr lang="ru-RU" i="1" dirty="0" err="1"/>
              <a:t>Бизде</a:t>
            </a:r>
            <a:r>
              <a:rPr lang="ru-RU" i="1" dirty="0"/>
              <a:t> </a:t>
            </a:r>
            <a:r>
              <a:rPr lang="ru-RU" i="1" dirty="0" err="1"/>
              <a:t>бу</a:t>
            </a:r>
            <a:r>
              <a:rPr lang="ru-RU" i="1" dirty="0"/>
              <a:t> </a:t>
            </a:r>
            <a:r>
              <a:rPr lang="ru-RU" i="1" dirty="0" err="1"/>
              <a:t>меселе</a:t>
            </a:r>
            <a:r>
              <a:rPr lang="ru-RU" i="1" dirty="0"/>
              <a:t> </a:t>
            </a:r>
            <a:r>
              <a:rPr lang="ru-RU" i="1" dirty="0" err="1"/>
              <a:t>зайыф</a:t>
            </a:r>
            <a:r>
              <a:rPr lang="ru-RU" i="1" dirty="0"/>
              <a:t> </a:t>
            </a:r>
            <a:r>
              <a:rPr lang="ru-RU" i="1" dirty="0" err="1"/>
              <a:t>алда</a:t>
            </a:r>
            <a:r>
              <a:rPr lang="ru-RU" i="1" dirty="0"/>
              <a:t>. </a:t>
            </a:r>
            <a:r>
              <a:rPr lang="ru-RU" i="1" dirty="0" err="1"/>
              <a:t>хусусан</a:t>
            </a:r>
            <a:r>
              <a:rPr lang="ru-RU" i="1" dirty="0"/>
              <a:t> </a:t>
            </a:r>
            <a:r>
              <a:rPr lang="ru-RU" i="1" dirty="0" err="1"/>
              <a:t>бедиет</a:t>
            </a:r>
            <a:r>
              <a:rPr lang="ru-RU" i="1" dirty="0"/>
              <a:t>, </a:t>
            </a:r>
            <a:r>
              <a:rPr lang="ru-RU" i="1" dirty="0" err="1"/>
              <a:t>шекиль</a:t>
            </a:r>
            <a:r>
              <a:rPr lang="ru-RU" i="1" dirty="0"/>
              <a:t> </a:t>
            </a:r>
            <a:r>
              <a:rPr lang="ru-RU" i="1" dirty="0" err="1"/>
              <a:t>джеэтинден</a:t>
            </a:r>
            <a:r>
              <a:rPr lang="ru-RU" i="1" dirty="0"/>
              <a:t> пек </a:t>
            </a:r>
            <a:r>
              <a:rPr lang="ru-RU" i="1" dirty="0" err="1"/>
              <a:t>керидемиз</a:t>
            </a:r>
            <a:r>
              <a:rPr lang="ru-RU" i="1" dirty="0"/>
              <a:t>. </a:t>
            </a:r>
            <a:r>
              <a:rPr lang="ru-RU" i="1" dirty="0" err="1"/>
              <a:t>Эксери</a:t>
            </a:r>
            <a:r>
              <a:rPr lang="ru-RU" i="1" dirty="0"/>
              <a:t> </a:t>
            </a:r>
            <a:r>
              <a:rPr lang="ru-RU" i="1" dirty="0" err="1"/>
              <a:t>языджыларымыз</a:t>
            </a:r>
            <a:r>
              <a:rPr lang="ru-RU" i="1" dirty="0"/>
              <a:t> </a:t>
            </a:r>
            <a:r>
              <a:rPr lang="ru-RU" i="1" dirty="0" err="1"/>
              <a:t>аятымыздаки</a:t>
            </a:r>
            <a:r>
              <a:rPr lang="ru-RU" i="1" dirty="0"/>
              <a:t> </a:t>
            </a:r>
            <a:r>
              <a:rPr lang="ru-RU" i="1" dirty="0" err="1"/>
              <a:t>янъы</a:t>
            </a:r>
            <a:r>
              <a:rPr lang="ru-RU" i="1" dirty="0"/>
              <a:t> </a:t>
            </a:r>
            <a:r>
              <a:rPr lang="ru-RU" i="1" dirty="0" err="1"/>
              <a:t>адиселерни</a:t>
            </a:r>
            <a:r>
              <a:rPr lang="ru-RU" i="1" dirty="0"/>
              <a:t> </a:t>
            </a:r>
            <a:r>
              <a:rPr lang="ru-RU" i="1" dirty="0" err="1"/>
              <a:t>эски</a:t>
            </a:r>
            <a:r>
              <a:rPr lang="ru-RU" i="1" dirty="0"/>
              <a:t> </a:t>
            </a:r>
            <a:r>
              <a:rPr lang="ru-RU" i="1" dirty="0" err="1"/>
              <a:t>усулнен</a:t>
            </a:r>
            <a:r>
              <a:rPr lang="ru-RU" i="1" dirty="0"/>
              <a:t>, </a:t>
            </a:r>
            <a:r>
              <a:rPr lang="ru-RU" i="1" dirty="0" err="1"/>
              <a:t>эски</a:t>
            </a:r>
            <a:r>
              <a:rPr lang="ru-RU" i="1" dirty="0"/>
              <a:t> </a:t>
            </a:r>
            <a:r>
              <a:rPr lang="ru-RU" i="1" dirty="0" err="1"/>
              <a:t>шекильде</a:t>
            </a:r>
            <a:r>
              <a:rPr lang="ru-RU" i="1" dirty="0"/>
              <a:t> </a:t>
            </a:r>
            <a:r>
              <a:rPr lang="ru-RU" i="1" dirty="0" err="1"/>
              <a:t>тасвир</a:t>
            </a:r>
            <a:r>
              <a:rPr lang="ru-RU" i="1" dirty="0"/>
              <a:t> </a:t>
            </a:r>
            <a:r>
              <a:rPr lang="ru-RU" i="1" dirty="0" err="1"/>
              <a:t>этелер</a:t>
            </a:r>
            <a:r>
              <a:rPr lang="ru-RU" i="1" dirty="0"/>
              <a:t> </a:t>
            </a:r>
            <a:r>
              <a:rPr lang="ru-RU" i="1" dirty="0" err="1"/>
              <a:t>ки</a:t>
            </a:r>
            <a:r>
              <a:rPr lang="ru-RU" i="1" dirty="0"/>
              <a:t>, эсер </a:t>
            </a:r>
            <a:r>
              <a:rPr lang="ru-RU" i="1" dirty="0" err="1"/>
              <a:t>бойле</a:t>
            </a:r>
            <a:r>
              <a:rPr lang="ru-RU" i="1" dirty="0"/>
              <a:t> </a:t>
            </a:r>
            <a:r>
              <a:rPr lang="ru-RU" i="1" dirty="0" err="1"/>
              <a:t>алда</a:t>
            </a:r>
            <a:r>
              <a:rPr lang="ru-RU" i="1" dirty="0"/>
              <a:t> </a:t>
            </a:r>
            <a:r>
              <a:rPr lang="ru-RU" i="1" dirty="0" err="1"/>
              <a:t>озь</a:t>
            </a:r>
            <a:r>
              <a:rPr lang="ru-RU" i="1" dirty="0"/>
              <a:t> </a:t>
            </a:r>
            <a:r>
              <a:rPr lang="ru-RU" i="1" dirty="0" err="1"/>
              <a:t>къыйметини</a:t>
            </a:r>
            <a:r>
              <a:rPr lang="ru-RU" i="1" dirty="0"/>
              <a:t> </a:t>
            </a:r>
            <a:r>
              <a:rPr lang="ru-RU" i="1" dirty="0" err="1"/>
              <a:t>гъаип</a:t>
            </a:r>
            <a:r>
              <a:rPr lang="ru-RU" i="1" dirty="0"/>
              <a:t> </a:t>
            </a:r>
            <a:r>
              <a:rPr lang="ru-RU" i="1" dirty="0" err="1"/>
              <a:t>эте</a:t>
            </a:r>
            <a:r>
              <a:rPr lang="ru-RU" i="1" dirty="0"/>
              <a:t>» (3, 23 с.)</a:t>
            </a:r>
            <a:r>
              <a:rPr lang="ru-RU" dirty="0"/>
              <a:t> </a:t>
            </a:r>
            <a:r>
              <a:rPr lang="ru-RU" i="1" dirty="0"/>
              <a:t>Бойле </a:t>
            </a:r>
            <a:r>
              <a:rPr lang="ru-RU" i="1" dirty="0" err="1"/>
              <a:t>чаманлыкънен</a:t>
            </a:r>
            <a:r>
              <a:rPr lang="ru-RU" i="1" dirty="0"/>
              <a:t> </a:t>
            </a:r>
            <a:r>
              <a:rPr lang="ru-RU" i="1" dirty="0" err="1"/>
              <a:t>буюк</a:t>
            </a:r>
            <a:r>
              <a:rPr lang="ru-RU" i="1" dirty="0"/>
              <a:t> </a:t>
            </a:r>
            <a:r>
              <a:rPr lang="ru-RU" i="1" dirty="0" err="1"/>
              <a:t>эдебият</a:t>
            </a:r>
            <a:r>
              <a:rPr lang="ru-RU" i="1" dirty="0"/>
              <a:t> </a:t>
            </a:r>
            <a:r>
              <a:rPr lang="ru-RU" i="1" dirty="0" err="1"/>
              <a:t>догъурылмай</a:t>
            </a:r>
            <a:r>
              <a:rPr lang="ru-RU" i="1" dirty="0"/>
              <a:t> (3, 30 с.).</a:t>
            </a:r>
            <a:endParaRPr lang="ru-RU" dirty="0"/>
          </a:p>
          <a:p>
            <a:r>
              <a:rPr lang="ru-RU" dirty="0"/>
              <a:t>Тиль </a:t>
            </a:r>
            <a:r>
              <a:rPr lang="ru-RU" dirty="0" err="1"/>
              <a:t>джеэттен</a:t>
            </a:r>
            <a:r>
              <a:rPr lang="ru-RU" dirty="0"/>
              <a:t>, </a:t>
            </a:r>
            <a:r>
              <a:rPr lang="ru-RU" dirty="0" err="1"/>
              <a:t>бойле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фикирнинъ</a:t>
            </a:r>
            <a:r>
              <a:rPr lang="ru-RU" dirty="0"/>
              <a:t> </a:t>
            </a:r>
            <a:r>
              <a:rPr lang="ru-RU" dirty="0" err="1"/>
              <a:t>арды-сыралыгъына</a:t>
            </a:r>
            <a:r>
              <a:rPr lang="ru-RU" dirty="0"/>
              <a:t> </a:t>
            </a:r>
            <a:r>
              <a:rPr lang="ru-RU" dirty="0" err="1"/>
              <a:t>къолтуткъан</a:t>
            </a:r>
            <a:r>
              <a:rPr lang="ru-RU" dirty="0"/>
              <a:t> </a:t>
            </a:r>
            <a:r>
              <a:rPr lang="ru-RU" dirty="0" err="1"/>
              <a:t>манадаш</a:t>
            </a:r>
            <a:r>
              <a:rPr lang="ru-RU" dirty="0"/>
              <a:t> </a:t>
            </a:r>
            <a:r>
              <a:rPr lang="ru-RU" dirty="0" err="1"/>
              <a:t>сёзлерининъ</a:t>
            </a:r>
            <a:r>
              <a:rPr lang="ru-RU" dirty="0"/>
              <a:t> </a:t>
            </a:r>
            <a:r>
              <a:rPr lang="ru-RU" dirty="0" err="1"/>
              <a:t>чокълугъыны</a:t>
            </a:r>
            <a:r>
              <a:rPr lang="ru-RU" dirty="0"/>
              <a:t> </a:t>
            </a:r>
            <a:r>
              <a:rPr lang="ru-RU" dirty="0" err="1"/>
              <a:t>акс</a:t>
            </a:r>
            <a:r>
              <a:rPr lang="ru-RU" dirty="0"/>
              <a:t> </a:t>
            </a:r>
            <a:r>
              <a:rPr lang="ru-RU" dirty="0" err="1"/>
              <a:t>эттирдик</a:t>
            </a:r>
            <a:r>
              <a:rPr lang="ru-RU" dirty="0"/>
              <a:t>: </a:t>
            </a:r>
            <a:r>
              <a:rPr lang="ru-RU" i="1" dirty="0" err="1"/>
              <a:t>Чюнки</a:t>
            </a:r>
            <a:r>
              <a:rPr lang="ru-RU" i="1" dirty="0"/>
              <a:t> </a:t>
            </a:r>
            <a:r>
              <a:rPr lang="ru-RU" i="1" dirty="0" err="1"/>
              <a:t>шаирнинъ</a:t>
            </a:r>
            <a:r>
              <a:rPr lang="ru-RU" i="1" dirty="0"/>
              <a:t> </a:t>
            </a:r>
            <a:r>
              <a:rPr lang="ru-RU" i="1" dirty="0" err="1"/>
              <a:t>вазифеси</a:t>
            </a:r>
            <a:r>
              <a:rPr lang="ru-RU" i="1" dirty="0"/>
              <a:t> – </a:t>
            </a:r>
            <a:r>
              <a:rPr lang="ru-RU" b="1" i="1" dirty="0" err="1"/>
              <a:t>акъыллы</a:t>
            </a:r>
            <a:r>
              <a:rPr lang="ru-RU" i="1" dirty="0"/>
              <a:t>, </a:t>
            </a:r>
            <a:r>
              <a:rPr lang="ru-RU" b="1" i="1" dirty="0" err="1"/>
              <a:t>нефис</a:t>
            </a:r>
            <a:r>
              <a:rPr lang="ru-RU" i="1" dirty="0"/>
              <a:t> </a:t>
            </a:r>
            <a:r>
              <a:rPr lang="ru-RU" i="1" dirty="0" err="1"/>
              <a:t>сёзлернен</a:t>
            </a:r>
            <a:r>
              <a:rPr lang="ru-RU" i="1" dirty="0"/>
              <a:t> эсер </a:t>
            </a:r>
            <a:r>
              <a:rPr lang="ru-RU" i="1" dirty="0" err="1"/>
              <a:t>яратып</a:t>
            </a:r>
            <a:r>
              <a:rPr lang="ru-RU" i="1" dirty="0"/>
              <a:t>, </a:t>
            </a:r>
            <a:r>
              <a:rPr lang="ru-RU" i="1" dirty="0" err="1"/>
              <a:t>онынъ</a:t>
            </a:r>
            <a:r>
              <a:rPr lang="ru-RU" i="1" dirty="0"/>
              <a:t> </a:t>
            </a:r>
            <a:r>
              <a:rPr lang="ru-RU" i="1" dirty="0" err="1"/>
              <a:t>саесинде</a:t>
            </a:r>
            <a:r>
              <a:rPr lang="ru-RU" i="1" dirty="0"/>
              <a:t> </a:t>
            </a:r>
            <a:r>
              <a:rPr lang="ru-RU" i="1" dirty="0" err="1"/>
              <a:t>адамнынъ</a:t>
            </a:r>
            <a:r>
              <a:rPr lang="ru-RU" i="1" dirty="0"/>
              <a:t> </a:t>
            </a:r>
            <a:r>
              <a:rPr lang="ru-RU" i="1" dirty="0" err="1"/>
              <a:t>анъына</a:t>
            </a:r>
            <a:r>
              <a:rPr lang="ru-RU" i="1" dirty="0"/>
              <a:t> </a:t>
            </a:r>
            <a:r>
              <a:rPr lang="ru-RU" i="1" dirty="0" err="1"/>
              <a:t>тесир</a:t>
            </a:r>
            <a:r>
              <a:rPr lang="ru-RU" i="1" dirty="0"/>
              <a:t> </a:t>
            </a:r>
            <a:r>
              <a:rPr lang="ru-RU" i="1" dirty="0" err="1"/>
              <a:t>этмек</a:t>
            </a:r>
            <a:r>
              <a:rPr lang="ru-RU" i="1" dirty="0"/>
              <a:t>. </a:t>
            </a:r>
            <a:r>
              <a:rPr lang="ru-RU" b="1" i="1" dirty="0" err="1"/>
              <a:t>Осал</a:t>
            </a:r>
            <a:r>
              <a:rPr lang="ru-RU" i="1" dirty="0"/>
              <a:t> эсер буны </a:t>
            </a:r>
            <a:r>
              <a:rPr lang="ru-RU" i="1" dirty="0" err="1"/>
              <a:t>япып</a:t>
            </a:r>
            <a:r>
              <a:rPr lang="ru-RU" i="1" dirty="0"/>
              <a:t> </a:t>
            </a:r>
            <a:r>
              <a:rPr lang="ru-RU" i="1" dirty="0" err="1"/>
              <a:t>оламай</a:t>
            </a:r>
            <a:r>
              <a:rPr lang="ru-RU" i="1" dirty="0"/>
              <a:t>. (3, 30 с.)</a:t>
            </a:r>
            <a:endParaRPr lang="ru-RU" dirty="0"/>
          </a:p>
          <a:p>
            <a:r>
              <a:rPr lang="ru-RU" dirty="0"/>
              <a:t>Шу </a:t>
            </a:r>
            <a:r>
              <a:rPr lang="ru-RU" dirty="0" err="1"/>
              <a:t>джумледен</a:t>
            </a:r>
            <a:r>
              <a:rPr lang="ru-RU" dirty="0"/>
              <a:t> </a:t>
            </a:r>
            <a:r>
              <a:rPr lang="ru-RU" dirty="0" err="1"/>
              <a:t>лакъырды</a:t>
            </a:r>
            <a:r>
              <a:rPr lang="ru-RU" dirty="0"/>
              <a:t> </a:t>
            </a:r>
            <a:r>
              <a:rPr lang="ru-RU" dirty="0" err="1"/>
              <a:t>тильге</a:t>
            </a:r>
            <a:r>
              <a:rPr lang="ru-RU" dirty="0"/>
              <a:t> </a:t>
            </a:r>
            <a:r>
              <a:rPr lang="ru-RU" dirty="0" err="1"/>
              <a:t>аит</a:t>
            </a:r>
            <a:r>
              <a:rPr lang="ru-RU" dirty="0"/>
              <a:t> </a:t>
            </a:r>
            <a:r>
              <a:rPr lang="ru-RU" dirty="0" err="1"/>
              <a:t>сёзни</a:t>
            </a:r>
            <a:r>
              <a:rPr lang="ru-RU" dirty="0"/>
              <a:t> де </a:t>
            </a:r>
            <a:r>
              <a:rPr lang="ru-RU" dirty="0" err="1"/>
              <a:t>къайд</a:t>
            </a:r>
            <a:r>
              <a:rPr lang="ru-RU" dirty="0"/>
              <a:t> этик: </a:t>
            </a:r>
            <a:r>
              <a:rPr lang="ru-RU" b="1" i="1" dirty="0" err="1"/>
              <a:t>Олян</a:t>
            </a:r>
            <a:r>
              <a:rPr lang="ru-RU" i="1" dirty="0"/>
              <a:t> </a:t>
            </a:r>
            <a:r>
              <a:rPr lang="ru-RU" i="1" dirty="0" err="1"/>
              <a:t>эписини</a:t>
            </a:r>
            <a:r>
              <a:rPr lang="ru-RU" i="1" dirty="0"/>
              <a:t> </a:t>
            </a:r>
            <a:r>
              <a:rPr lang="ru-RU" i="1" dirty="0" err="1"/>
              <a:t>силиштире</a:t>
            </a:r>
            <a:r>
              <a:rPr lang="ru-RU" i="1" dirty="0"/>
              <a:t> (3, 28 с.).</a:t>
            </a:r>
            <a:endParaRPr lang="ru-RU" dirty="0"/>
          </a:p>
          <a:p>
            <a:r>
              <a:rPr lang="ru-RU" i="1" dirty="0"/>
              <a:t>Мен, </a:t>
            </a:r>
            <a:r>
              <a:rPr lang="ru-RU" i="1" dirty="0" err="1"/>
              <a:t>онынъ</a:t>
            </a:r>
            <a:r>
              <a:rPr lang="ru-RU" i="1" dirty="0"/>
              <a:t> </a:t>
            </a:r>
            <a:r>
              <a:rPr lang="ru-RU" i="1" dirty="0" err="1"/>
              <a:t>джиддий</a:t>
            </a:r>
            <a:r>
              <a:rPr lang="ru-RU" i="1" dirty="0"/>
              <a:t> </a:t>
            </a:r>
            <a:r>
              <a:rPr lang="ru-RU" i="1" dirty="0" err="1"/>
              <a:t>ве</a:t>
            </a:r>
            <a:r>
              <a:rPr lang="ru-RU" i="1" dirty="0"/>
              <a:t> </a:t>
            </a:r>
            <a:r>
              <a:rPr lang="ru-RU" i="1" dirty="0" err="1"/>
              <a:t>узун</a:t>
            </a:r>
            <a:r>
              <a:rPr lang="ru-RU" i="1" dirty="0"/>
              <a:t> </a:t>
            </a:r>
            <a:r>
              <a:rPr lang="ru-RU" i="1" dirty="0" err="1"/>
              <a:t>эдебий</a:t>
            </a:r>
            <a:r>
              <a:rPr lang="ru-RU" i="1" dirty="0"/>
              <a:t> </a:t>
            </a:r>
            <a:r>
              <a:rPr lang="ru-RU" i="1" dirty="0" err="1"/>
              <a:t>мунакъашагъа</a:t>
            </a:r>
            <a:r>
              <a:rPr lang="ru-RU" i="1" dirty="0"/>
              <a:t> </a:t>
            </a:r>
            <a:r>
              <a:rPr lang="ru-RU" b="1" i="1" dirty="0" err="1"/>
              <a:t>маддеси</a:t>
            </a:r>
            <a:r>
              <a:rPr lang="ru-RU" i="1" dirty="0"/>
              <a:t> </a:t>
            </a:r>
            <a:r>
              <a:rPr lang="ru-RU" b="1" i="1" dirty="0" err="1"/>
              <a:t>барлыгъыны</a:t>
            </a:r>
            <a:r>
              <a:rPr lang="ru-RU" i="1" dirty="0"/>
              <a:t> </a:t>
            </a:r>
            <a:r>
              <a:rPr lang="ru-RU" i="1" dirty="0" err="1"/>
              <a:t>сезип</a:t>
            </a:r>
            <a:r>
              <a:rPr lang="ru-RU" i="1" dirty="0"/>
              <a:t>, </a:t>
            </a:r>
            <a:r>
              <a:rPr lang="ru-RU" i="1" dirty="0" err="1"/>
              <a:t>лакъырды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 </a:t>
            </a:r>
            <a:r>
              <a:rPr lang="ru-RU" i="1" dirty="0" err="1"/>
              <a:t>онъа</a:t>
            </a:r>
            <a:r>
              <a:rPr lang="ru-RU" i="1" dirty="0"/>
              <a:t> </a:t>
            </a:r>
            <a:r>
              <a:rPr lang="ru-RU" i="1" dirty="0" err="1"/>
              <a:t>имкян</a:t>
            </a:r>
            <a:r>
              <a:rPr lang="ru-RU" i="1" dirty="0"/>
              <a:t> </a:t>
            </a:r>
            <a:r>
              <a:rPr lang="ru-RU" i="1" dirty="0" err="1"/>
              <a:t>бердим</a:t>
            </a:r>
            <a:r>
              <a:rPr lang="ru-RU" i="1" dirty="0"/>
              <a:t> (3, 29 с.) – </a:t>
            </a:r>
            <a:r>
              <a:rPr lang="ru-RU" dirty="0" err="1"/>
              <a:t>джумлесини</a:t>
            </a:r>
            <a:r>
              <a:rPr lang="ru-RU" i="1" dirty="0"/>
              <a:t> </a:t>
            </a:r>
            <a:r>
              <a:rPr lang="ru-RU" dirty="0" err="1"/>
              <a:t>образлы</a:t>
            </a:r>
            <a:r>
              <a:rPr lang="ru-RU" dirty="0"/>
              <a:t> </a:t>
            </a:r>
            <a:r>
              <a:rPr lang="ru-RU" dirty="0" err="1"/>
              <a:t>ибаре</a:t>
            </a:r>
            <a:r>
              <a:rPr lang="ru-RU" dirty="0"/>
              <a:t> </a:t>
            </a:r>
            <a:r>
              <a:rPr lang="ru-RU" dirty="0" err="1"/>
              <a:t>айыра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9767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916832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Ашагъыдаки</a:t>
            </a:r>
            <a:r>
              <a:rPr lang="ru-RU" dirty="0"/>
              <a:t> </a:t>
            </a:r>
            <a:r>
              <a:rPr lang="ru-RU" dirty="0" err="1"/>
              <a:t>мисаль</a:t>
            </a:r>
            <a:r>
              <a:rPr lang="ru-RU" dirty="0"/>
              <a:t> </a:t>
            </a:r>
            <a:r>
              <a:rPr lang="ru-RU" dirty="0" err="1"/>
              <a:t>исе</a:t>
            </a:r>
            <a:r>
              <a:rPr lang="ru-RU" dirty="0"/>
              <a:t>, </a:t>
            </a:r>
            <a:r>
              <a:rPr lang="ru-RU" dirty="0" err="1"/>
              <a:t>бугуньде-бугунь</a:t>
            </a:r>
            <a:r>
              <a:rPr lang="ru-RU" dirty="0"/>
              <a:t> </a:t>
            </a:r>
            <a:r>
              <a:rPr lang="ru-RU" dirty="0" err="1"/>
              <a:t>базыда</a:t>
            </a:r>
            <a:r>
              <a:rPr lang="ru-RU" dirty="0"/>
              <a:t> </a:t>
            </a:r>
            <a:r>
              <a:rPr lang="ru-RU" dirty="0" err="1"/>
              <a:t>расткельген</a:t>
            </a:r>
            <a:r>
              <a:rPr lang="ru-RU" dirty="0"/>
              <a:t> </a:t>
            </a:r>
            <a:r>
              <a:rPr lang="ru-RU" i="1" dirty="0" err="1"/>
              <a:t>араштырма</a:t>
            </a:r>
            <a:r>
              <a:rPr lang="ru-RU" dirty="0"/>
              <a:t> </a:t>
            </a:r>
            <a:r>
              <a:rPr lang="ru-RU" dirty="0" err="1"/>
              <a:t>сёзюни</a:t>
            </a:r>
            <a:r>
              <a:rPr lang="ru-RU" dirty="0"/>
              <a:t> белли </a:t>
            </a:r>
            <a:r>
              <a:rPr lang="ru-RU" dirty="0" err="1"/>
              <a:t>эдипимиз</a:t>
            </a:r>
            <a:r>
              <a:rPr lang="ru-RU" dirty="0"/>
              <a:t> </a:t>
            </a:r>
            <a:r>
              <a:rPr lang="ru-RU" dirty="0" err="1"/>
              <a:t>къабул</a:t>
            </a:r>
            <a:r>
              <a:rPr lang="ru-RU" dirty="0"/>
              <a:t> </a:t>
            </a:r>
            <a:r>
              <a:rPr lang="ru-RU" dirty="0" err="1"/>
              <a:t>этмегенини</a:t>
            </a:r>
            <a:r>
              <a:rPr lang="ru-RU" dirty="0"/>
              <a:t> </a:t>
            </a:r>
            <a:r>
              <a:rPr lang="ru-RU" dirty="0" err="1"/>
              <a:t>акс</a:t>
            </a:r>
            <a:r>
              <a:rPr lang="ru-RU" dirty="0"/>
              <a:t> </a:t>
            </a:r>
            <a:r>
              <a:rPr lang="ru-RU" dirty="0" err="1"/>
              <a:t>эттирмектедир</a:t>
            </a:r>
            <a:r>
              <a:rPr lang="ru-RU" dirty="0"/>
              <a:t>:…</a:t>
            </a:r>
            <a:r>
              <a:rPr lang="ru-RU" b="1" i="1" dirty="0" err="1"/>
              <a:t>Ильмий</a:t>
            </a:r>
            <a:r>
              <a:rPr lang="ru-RU" i="1" dirty="0" err="1"/>
              <a:t>-</a:t>
            </a:r>
            <a:r>
              <a:rPr lang="ru-RU" b="1" i="1" dirty="0" err="1"/>
              <a:t>тедкъикъат</a:t>
            </a:r>
            <a:r>
              <a:rPr lang="ru-RU" i="1" dirty="0"/>
              <a:t> </a:t>
            </a:r>
            <a:r>
              <a:rPr lang="ru-RU" i="1" dirty="0" err="1"/>
              <a:t>институтына</a:t>
            </a:r>
            <a:r>
              <a:rPr lang="ru-RU" i="1" dirty="0"/>
              <a:t> </a:t>
            </a:r>
            <a:r>
              <a:rPr lang="ru-RU" i="1" dirty="0" err="1"/>
              <a:t>такъдим</a:t>
            </a:r>
            <a:r>
              <a:rPr lang="ru-RU" i="1" dirty="0"/>
              <a:t> </a:t>
            </a:r>
            <a:r>
              <a:rPr lang="ru-RU" i="1" dirty="0" err="1"/>
              <a:t>этмеге</a:t>
            </a:r>
            <a:r>
              <a:rPr lang="ru-RU" i="1" dirty="0"/>
              <a:t> </a:t>
            </a:r>
            <a:r>
              <a:rPr lang="ru-RU" i="1" dirty="0" err="1"/>
              <a:t>борджлу</a:t>
            </a:r>
            <a:r>
              <a:rPr lang="ru-RU" i="1" dirty="0"/>
              <a:t> </a:t>
            </a:r>
            <a:r>
              <a:rPr lang="ru-RU" i="1" dirty="0" err="1"/>
              <a:t>эди</a:t>
            </a:r>
            <a:r>
              <a:rPr lang="ru-RU" i="1" dirty="0"/>
              <a:t> (3, 27 с.)</a:t>
            </a:r>
            <a:endParaRPr lang="ru-RU" dirty="0"/>
          </a:p>
          <a:p>
            <a:r>
              <a:rPr lang="ru-RU" i="1" dirty="0"/>
              <a:t>…</a:t>
            </a:r>
            <a:r>
              <a:rPr lang="ru-RU" i="1" dirty="0" err="1"/>
              <a:t>Амет</a:t>
            </a:r>
            <a:r>
              <a:rPr lang="ru-RU" i="1" dirty="0"/>
              <a:t>-Ханны </a:t>
            </a:r>
            <a:r>
              <a:rPr lang="ru-RU" i="1" dirty="0" err="1"/>
              <a:t>корип</a:t>
            </a:r>
            <a:r>
              <a:rPr lang="ru-RU" i="1" dirty="0"/>
              <a:t>, </a:t>
            </a:r>
            <a:r>
              <a:rPr lang="ru-RU" i="1" dirty="0" err="1"/>
              <a:t>дженкте</a:t>
            </a:r>
            <a:r>
              <a:rPr lang="ru-RU" i="1" dirty="0"/>
              <a:t> </a:t>
            </a:r>
            <a:r>
              <a:rPr lang="ru-RU" i="1" dirty="0" err="1"/>
              <a:t>хасис</a:t>
            </a:r>
            <a:r>
              <a:rPr lang="ru-RU" i="1" dirty="0"/>
              <a:t> </a:t>
            </a:r>
            <a:r>
              <a:rPr lang="ru-RU" i="1" dirty="0" err="1"/>
              <a:t>душман</a:t>
            </a:r>
            <a:r>
              <a:rPr lang="ru-RU" i="1" dirty="0"/>
              <a:t> иле </a:t>
            </a:r>
            <a:r>
              <a:rPr lang="ru-RU" i="1" dirty="0" err="1"/>
              <a:t>куреште</a:t>
            </a:r>
            <a:r>
              <a:rPr lang="ru-RU" i="1" dirty="0"/>
              <a:t> </a:t>
            </a:r>
            <a:r>
              <a:rPr lang="ru-RU" i="1" dirty="0" err="1"/>
              <a:t>косьтерген</a:t>
            </a:r>
            <a:r>
              <a:rPr lang="ru-RU" i="1" dirty="0"/>
              <a:t> </a:t>
            </a:r>
            <a:r>
              <a:rPr lang="ru-RU" i="1" dirty="0" err="1"/>
              <a:t>джесурлиги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 </a:t>
            </a:r>
            <a:r>
              <a:rPr lang="ru-RU" i="1" dirty="0" err="1"/>
              <a:t>юксек</a:t>
            </a:r>
            <a:r>
              <a:rPr lang="ru-RU" i="1" dirty="0"/>
              <a:t> </a:t>
            </a:r>
            <a:r>
              <a:rPr lang="ru-RU" i="1" dirty="0" err="1"/>
              <a:t>унван</a:t>
            </a:r>
            <a:r>
              <a:rPr lang="ru-RU" i="1" dirty="0"/>
              <a:t> </a:t>
            </a:r>
            <a:r>
              <a:rPr lang="ru-RU" i="1" dirty="0" err="1"/>
              <a:t>алувы</a:t>
            </a:r>
            <a:r>
              <a:rPr lang="ru-RU" i="1" dirty="0"/>
              <a:t> </a:t>
            </a:r>
            <a:r>
              <a:rPr lang="ru-RU" b="1" i="1" dirty="0" err="1"/>
              <a:t>юзюнден</a:t>
            </a:r>
            <a:r>
              <a:rPr lang="ru-RU" i="1" dirty="0"/>
              <a:t> </a:t>
            </a:r>
            <a:r>
              <a:rPr lang="ru-RU" i="1" dirty="0" err="1"/>
              <a:t>хайырлап</a:t>
            </a:r>
            <a:r>
              <a:rPr lang="ru-RU" i="1" dirty="0"/>
              <a:t> </a:t>
            </a:r>
            <a:r>
              <a:rPr lang="ru-RU" i="1" dirty="0" err="1"/>
              <a:t>кельдилер</a:t>
            </a:r>
            <a:r>
              <a:rPr lang="ru-RU" dirty="0"/>
              <a:t>. (3, 28 с.) – </a:t>
            </a:r>
            <a:r>
              <a:rPr lang="ru-RU" dirty="0" err="1"/>
              <a:t>джумлесинде</a:t>
            </a:r>
            <a:r>
              <a:rPr lang="ru-RU" dirty="0"/>
              <a:t> </a:t>
            </a:r>
            <a:r>
              <a:rPr lang="ru-RU" dirty="0" err="1"/>
              <a:t>расткельген</a:t>
            </a:r>
            <a:r>
              <a:rPr lang="ru-RU" dirty="0"/>
              <a:t> </a:t>
            </a:r>
            <a:r>
              <a:rPr lang="ru-RU" b="1" i="1" dirty="0" err="1"/>
              <a:t>юзюнден</a:t>
            </a:r>
            <a:r>
              <a:rPr lang="ru-RU" dirty="0"/>
              <a:t> </a:t>
            </a:r>
            <a:r>
              <a:rPr lang="ru-RU" dirty="0" err="1"/>
              <a:t>мунасебетчиси</a:t>
            </a:r>
            <a:r>
              <a:rPr lang="ru-RU" dirty="0"/>
              <a:t>, </a:t>
            </a:r>
            <a:r>
              <a:rPr lang="ru-RU" dirty="0" err="1"/>
              <a:t>занымызджа</a:t>
            </a:r>
            <a:r>
              <a:rPr lang="ru-RU" dirty="0"/>
              <a:t>, </a:t>
            </a:r>
            <a:r>
              <a:rPr lang="ru-RU" dirty="0" err="1"/>
              <a:t>айры</a:t>
            </a:r>
            <a:r>
              <a:rPr lang="ru-RU" dirty="0"/>
              <a:t> </a:t>
            </a:r>
            <a:r>
              <a:rPr lang="ru-RU" dirty="0" err="1"/>
              <a:t>дикъкъаткъа</a:t>
            </a:r>
            <a:r>
              <a:rPr lang="ru-RU" dirty="0"/>
              <a:t> </a:t>
            </a:r>
            <a:r>
              <a:rPr lang="ru-RU" dirty="0" err="1"/>
              <a:t>ляйыкъ</a:t>
            </a:r>
            <a:r>
              <a:rPr lang="ru-RU" dirty="0"/>
              <a:t>, </a:t>
            </a:r>
            <a:r>
              <a:rPr lang="ru-RU" dirty="0" err="1"/>
              <a:t>чюнки</a:t>
            </a:r>
            <a:r>
              <a:rPr lang="ru-RU" dirty="0"/>
              <a:t>, </a:t>
            </a:r>
            <a:r>
              <a:rPr lang="ru-RU" dirty="0" err="1"/>
              <a:t>земане</a:t>
            </a:r>
            <a:r>
              <a:rPr lang="ru-RU" dirty="0"/>
              <a:t> </a:t>
            </a:r>
            <a:r>
              <a:rPr lang="ru-RU" dirty="0" err="1"/>
              <a:t>девирде</a:t>
            </a:r>
            <a:r>
              <a:rPr lang="ru-RU" dirty="0"/>
              <a:t> </a:t>
            </a:r>
            <a:r>
              <a:rPr lang="ru-RU" dirty="0" err="1"/>
              <a:t>чокъусы</a:t>
            </a:r>
            <a:r>
              <a:rPr lang="ru-RU" dirty="0"/>
              <a:t> </a:t>
            </a:r>
            <a:r>
              <a:rPr lang="ru-RU" dirty="0" err="1"/>
              <a:t>алларда</a:t>
            </a:r>
            <a:r>
              <a:rPr lang="ru-RU" dirty="0"/>
              <a:t> </a:t>
            </a:r>
            <a:r>
              <a:rPr lang="ru-RU" b="1" i="1" dirty="0" err="1"/>
              <a:t>себебинден</a:t>
            </a:r>
            <a:r>
              <a:rPr lang="ru-RU" dirty="0"/>
              <a:t> </a:t>
            </a:r>
            <a:r>
              <a:rPr lang="ru-RU" dirty="0" err="1"/>
              <a:t>сёзю</a:t>
            </a:r>
            <a:r>
              <a:rPr lang="ru-RU" dirty="0"/>
              <a:t> </a:t>
            </a:r>
            <a:r>
              <a:rPr lang="ru-RU" dirty="0" err="1"/>
              <a:t>къулланылгъаныны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этмек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</a:t>
            </a:r>
          </a:p>
          <a:p>
            <a:r>
              <a:rPr lang="ru-RU" dirty="0" err="1"/>
              <a:t>Чифт</a:t>
            </a:r>
            <a:r>
              <a:rPr lang="ru-RU" dirty="0"/>
              <a:t> </a:t>
            </a:r>
            <a:r>
              <a:rPr lang="ru-RU" dirty="0" err="1"/>
              <a:t>сёзлер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тахминий</a:t>
            </a:r>
            <a:r>
              <a:rPr lang="ru-RU" dirty="0"/>
              <a:t> </a:t>
            </a:r>
            <a:r>
              <a:rPr lang="ru-RU" dirty="0" err="1"/>
              <a:t>сайыларнынъ</a:t>
            </a:r>
            <a:r>
              <a:rPr lang="ru-RU" dirty="0"/>
              <a:t> да </a:t>
            </a:r>
            <a:r>
              <a:rPr lang="ru-RU" dirty="0" err="1"/>
              <a:t>сыкъ</a:t>
            </a:r>
            <a:r>
              <a:rPr lang="ru-RU" dirty="0"/>
              <a:t> </a:t>
            </a:r>
            <a:r>
              <a:rPr lang="ru-RU" dirty="0" err="1"/>
              <a:t>расткетиргенимизни</a:t>
            </a:r>
            <a:r>
              <a:rPr lang="ru-RU" dirty="0"/>
              <a:t> </a:t>
            </a:r>
            <a:r>
              <a:rPr lang="ru-RU" dirty="0" err="1"/>
              <a:t>къайд</a:t>
            </a:r>
            <a:r>
              <a:rPr lang="ru-RU" dirty="0"/>
              <a:t> </a:t>
            </a:r>
            <a:r>
              <a:rPr lang="ru-RU" dirty="0" err="1"/>
              <a:t>этмелимиз</a:t>
            </a:r>
            <a:r>
              <a:rPr lang="ru-RU" dirty="0"/>
              <a:t>: </a:t>
            </a:r>
            <a:r>
              <a:rPr lang="ru-RU" i="1" dirty="0" err="1"/>
              <a:t>Ачыкъ-айдын</a:t>
            </a:r>
            <a:r>
              <a:rPr lang="ru-RU" i="1" dirty="0"/>
              <a:t> (3, 27 с.); </a:t>
            </a:r>
            <a:r>
              <a:rPr lang="ru-RU" i="1" dirty="0" err="1"/>
              <a:t>дёрт-беш</a:t>
            </a:r>
            <a:r>
              <a:rPr lang="ru-RU" i="1" dirty="0"/>
              <a:t>, </a:t>
            </a:r>
            <a:r>
              <a:rPr lang="ru-RU" i="1" dirty="0" err="1"/>
              <a:t>андан-мындан</a:t>
            </a:r>
            <a:r>
              <a:rPr lang="ru-RU" i="1" dirty="0"/>
              <a:t> (3, 28 с.), </a:t>
            </a:r>
            <a:r>
              <a:rPr lang="ru-RU" i="1" dirty="0" err="1"/>
              <a:t>олса-олсун</a:t>
            </a:r>
            <a:r>
              <a:rPr lang="ru-RU" i="1" dirty="0"/>
              <a:t> (3, 29 с.), </a:t>
            </a:r>
            <a:r>
              <a:rPr lang="ru-RU" i="1" dirty="0" err="1"/>
              <a:t>яхшымы-яманмы</a:t>
            </a:r>
            <a:r>
              <a:rPr lang="ru-RU" i="1" dirty="0"/>
              <a:t> (3, 30 с.), </a:t>
            </a:r>
            <a:r>
              <a:rPr lang="ru-RU" i="1" dirty="0" err="1"/>
              <a:t>ашадыкъ-ичтик</a:t>
            </a:r>
            <a:r>
              <a:rPr lang="ru-RU" i="1" dirty="0"/>
              <a:t> (3, 31 с.), </a:t>
            </a:r>
            <a:r>
              <a:rPr lang="ru-RU" i="1" dirty="0" err="1"/>
              <a:t>эки-учь</a:t>
            </a:r>
            <a:r>
              <a:rPr lang="ru-RU" i="1" dirty="0"/>
              <a:t> (3, 32 с.), </a:t>
            </a:r>
            <a:r>
              <a:rPr lang="ru-RU" i="1" dirty="0" err="1"/>
              <a:t>догъгъан-оськен</a:t>
            </a:r>
            <a:r>
              <a:rPr lang="ru-RU" i="1" dirty="0"/>
              <a:t>, куль-тёпе (3¸32 с.). </a:t>
            </a:r>
            <a:r>
              <a:rPr lang="ru-RU" dirty="0" err="1"/>
              <a:t>Умумен</a:t>
            </a:r>
            <a:r>
              <a:rPr lang="ru-RU" dirty="0"/>
              <a:t>, </a:t>
            </a:r>
            <a:r>
              <a:rPr lang="ru-RU" dirty="0" err="1"/>
              <a:t>ишбу</a:t>
            </a:r>
            <a:r>
              <a:rPr lang="ru-RU" dirty="0"/>
              <a:t> эсер </a:t>
            </a:r>
            <a:r>
              <a:rPr lang="ru-RU" dirty="0" err="1"/>
              <a:t>китабий-битараф</a:t>
            </a:r>
            <a:r>
              <a:rPr lang="ru-RU" dirty="0"/>
              <a:t> </a:t>
            </a:r>
            <a:r>
              <a:rPr lang="ru-RU" dirty="0" err="1"/>
              <a:t>услюпте</a:t>
            </a:r>
            <a:r>
              <a:rPr lang="ru-RU" dirty="0"/>
              <a:t> </a:t>
            </a:r>
            <a:r>
              <a:rPr lang="ru-RU" dirty="0" err="1"/>
              <a:t>язылгъандыр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576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8"/>
            <a:ext cx="6318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</a:t>
            </a:r>
            <a:r>
              <a:rPr lang="ru-RU" dirty="0" err="1"/>
              <a:t>Тугъай</a:t>
            </a:r>
            <a:r>
              <a:rPr lang="ru-RU" dirty="0"/>
              <a:t>-бей» романы </a:t>
            </a:r>
            <a:r>
              <a:rPr lang="ru-RU" dirty="0" err="1"/>
              <a:t>тарихий</a:t>
            </a:r>
            <a:r>
              <a:rPr lang="ru-RU" dirty="0"/>
              <a:t> эсер </a:t>
            </a:r>
            <a:r>
              <a:rPr lang="ru-RU" dirty="0" err="1"/>
              <a:t>олгъанындан</a:t>
            </a:r>
            <a:r>
              <a:rPr lang="ru-RU" dirty="0"/>
              <a:t> </a:t>
            </a:r>
            <a:r>
              <a:rPr lang="ru-RU" dirty="0" err="1"/>
              <a:t>себеп</a:t>
            </a:r>
            <a:r>
              <a:rPr lang="ru-RU" dirty="0"/>
              <a:t>, </a:t>
            </a:r>
            <a:r>
              <a:rPr lang="ru-RU" dirty="0" err="1"/>
              <a:t>мында</a:t>
            </a:r>
            <a:r>
              <a:rPr lang="ru-RU" dirty="0"/>
              <a:t> </a:t>
            </a:r>
            <a:r>
              <a:rPr lang="ru-RU" dirty="0" err="1"/>
              <a:t>эскирген</a:t>
            </a:r>
            <a:r>
              <a:rPr lang="ru-RU" dirty="0"/>
              <a:t> </a:t>
            </a:r>
            <a:r>
              <a:rPr lang="ru-RU" dirty="0" err="1"/>
              <a:t>сёзлернинъ</a:t>
            </a:r>
            <a:r>
              <a:rPr lang="ru-RU" dirty="0"/>
              <a:t> – </a:t>
            </a:r>
            <a:r>
              <a:rPr lang="ru-RU" dirty="0" err="1"/>
              <a:t>архаизмлернинъ</a:t>
            </a:r>
            <a:r>
              <a:rPr lang="ru-RU" dirty="0"/>
              <a:t> </a:t>
            </a:r>
            <a:r>
              <a:rPr lang="ru-RU" dirty="0" err="1"/>
              <a:t>адден-ашыр</a:t>
            </a:r>
            <a:r>
              <a:rPr lang="ru-RU" dirty="0"/>
              <a:t> </a:t>
            </a:r>
            <a:r>
              <a:rPr lang="ru-RU" dirty="0" err="1"/>
              <a:t>сыкъ</a:t>
            </a:r>
            <a:r>
              <a:rPr lang="ru-RU" dirty="0"/>
              <a:t> </a:t>
            </a:r>
            <a:r>
              <a:rPr lang="ru-RU" dirty="0" err="1"/>
              <a:t>расткельгени</a:t>
            </a:r>
            <a:r>
              <a:rPr lang="ru-RU" dirty="0"/>
              <a:t> </a:t>
            </a:r>
            <a:r>
              <a:rPr lang="ru-RU" dirty="0" err="1"/>
              <a:t>табий</a:t>
            </a:r>
            <a:r>
              <a:rPr lang="ru-RU" dirty="0"/>
              <a:t> </a:t>
            </a:r>
            <a:r>
              <a:rPr lang="ru-RU" dirty="0" err="1"/>
              <a:t>алдыр</a:t>
            </a:r>
            <a:r>
              <a:rPr lang="ru-RU" i="1" dirty="0"/>
              <a:t>: </a:t>
            </a:r>
            <a:r>
              <a:rPr lang="ru-RU" i="1" dirty="0" err="1"/>
              <a:t>Сизинъле</a:t>
            </a:r>
            <a:r>
              <a:rPr lang="ru-RU" i="1" dirty="0"/>
              <a:t> </a:t>
            </a:r>
            <a:r>
              <a:rPr lang="ru-RU" b="1" i="1" dirty="0" err="1"/>
              <a:t>менфюриден</a:t>
            </a:r>
            <a:r>
              <a:rPr lang="ru-RU" i="1" dirty="0"/>
              <a:t> (</a:t>
            </a:r>
            <a:r>
              <a:rPr lang="ru-RU" i="1" dirty="0" err="1"/>
              <a:t>хусусий</a:t>
            </a:r>
            <a:r>
              <a:rPr lang="ru-RU" i="1" dirty="0"/>
              <a:t>) </a:t>
            </a:r>
            <a:r>
              <a:rPr lang="ru-RU" i="1" dirty="0" err="1"/>
              <a:t>лафым</a:t>
            </a:r>
            <a:r>
              <a:rPr lang="ru-RU" i="1" dirty="0"/>
              <a:t> бар.. (2, 131 с.); </a:t>
            </a:r>
            <a:r>
              <a:rPr lang="ru-RU" b="1" i="1" dirty="0"/>
              <a:t>Туна (Дон)</a:t>
            </a:r>
            <a:r>
              <a:rPr lang="ru-RU" i="1" dirty="0"/>
              <a:t> </a:t>
            </a:r>
            <a:r>
              <a:rPr lang="ru-RU" i="1" dirty="0" err="1"/>
              <a:t>неэри</a:t>
            </a:r>
            <a:r>
              <a:rPr lang="ru-RU" i="1" dirty="0"/>
              <a:t> </a:t>
            </a:r>
            <a:r>
              <a:rPr lang="ru-RU" i="1" dirty="0" err="1"/>
              <a:t>саилиндеки</a:t>
            </a:r>
            <a:r>
              <a:rPr lang="ru-RU" i="1" dirty="0"/>
              <a:t> </a:t>
            </a:r>
            <a:r>
              <a:rPr lang="ru-RU" i="1" dirty="0" err="1"/>
              <a:t>Аккерман</a:t>
            </a:r>
            <a:r>
              <a:rPr lang="ru-RU" i="1" dirty="0"/>
              <a:t> </a:t>
            </a:r>
            <a:r>
              <a:rPr lang="ru-RU" i="1" dirty="0" err="1"/>
              <a:t>скелесинде</a:t>
            </a:r>
            <a:r>
              <a:rPr lang="ru-RU" i="1" dirty="0"/>
              <a:t> </a:t>
            </a:r>
            <a:r>
              <a:rPr lang="ru-RU" i="1" dirty="0" err="1"/>
              <a:t>сары</a:t>
            </a:r>
            <a:r>
              <a:rPr lang="ru-RU" i="1" dirty="0"/>
              <a:t> </a:t>
            </a:r>
            <a:r>
              <a:rPr lang="ru-RU" i="1" dirty="0" err="1"/>
              <a:t>комзоллы</a:t>
            </a:r>
            <a:r>
              <a:rPr lang="ru-RU" i="1" dirty="0"/>
              <a:t> </a:t>
            </a:r>
            <a:r>
              <a:rPr lang="ru-RU" i="1" dirty="0" err="1"/>
              <a:t>эслидже</a:t>
            </a:r>
            <a:r>
              <a:rPr lang="ru-RU" i="1" dirty="0"/>
              <a:t> киши… (2, 130 с.); </a:t>
            </a:r>
            <a:r>
              <a:rPr lang="ru-RU" i="1" dirty="0" err="1"/>
              <a:t>Къартий</a:t>
            </a:r>
            <a:r>
              <a:rPr lang="ru-RU" i="1" dirty="0"/>
              <a:t> </a:t>
            </a:r>
            <a:r>
              <a:rPr lang="ru-RU" i="1" dirty="0" err="1"/>
              <a:t>къыз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 </a:t>
            </a:r>
            <a:r>
              <a:rPr lang="ru-RU" i="1" dirty="0" err="1"/>
              <a:t>атеш</a:t>
            </a:r>
            <a:r>
              <a:rPr lang="ru-RU" i="1" dirty="0"/>
              <a:t> </a:t>
            </a:r>
            <a:r>
              <a:rPr lang="ru-RU" b="1" i="1" dirty="0" err="1"/>
              <a:t>пахасы</a:t>
            </a:r>
            <a:r>
              <a:rPr lang="ru-RU" i="1" dirty="0"/>
              <a:t> </a:t>
            </a:r>
            <a:r>
              <a:rPr lang="ru-RU" i="1" dirty="0" err="1"/>
              <a:t>талап</a:t>
            </a:r>
            <a:r>
              <a:rPr lang="ru-RU" i="1" dirty="0"/>
              <a:t> </a:t>
            </a:r>
            <a:r>
              <a:rPr lang="ru-RU" i="1" dirty="0" err="1"/>
              <a:t>эте</a:t>
            </a:r>
            <a:r>
              <a:rPr lang="ru-RU" i="1" dirty="0"/>
              <a:t> (2, 130 с.); … </a:t>
            </a:r>
            <a:r>
              <a:rPr lang="ru-RU" i="1" dirty="0" err="1"/>
              <a:t>догъравлы</a:t>
            </a:r>
            <a:r>
              <a:rPr lang="ru-RU" i="1" dirty="0"/>
              <a:t> </a:t>
            </a:r>
            <a:r>
              <a:rPr lang="ru-RU" i="1" dirty="0" err="1"/>
              <a:t>дюбек</a:t>
            </a:r>
            <a:r>
              <a:rPr lang="ru-RU" i="1" dirty="0"/>
              <a:t> </a:t>
            </a:r>
            <a:r>
              <a:rPr lang="ru-RU" i="1" dirty="0" err="1"/>
              <a:t>тютюни</a:t>
            </a:r>
            <a:r>
              <a:rPr lang="ru-RU" i="1" dirty="0"/>
              <a:t> </a:t>
            </a:r>
            <a:r>
              <a:rPr lang="ru-RU" i="1" dirty="0" err="1"/>
              <a:t>кетиргенинден</a:t>
            </a:r>
            <a:r>
              <a:rPr lang="ru-RU" i="1" dirty="0"/>
              <a:t> </a:t>
            </a:r>
            <a:r>
              <a:rPr lang="ru-RU" i="1" dirty="0" err="1"/>
              <a:t>хаберлери</a:t>
            </a:r>
            <a:r>
              <a:rPr lang="ru-RU" i="1" dirty="0"/>
              <a:t> </a:t>
            </a:r>
            <a:r>
              <a:rPr lang="ru-RU" i="1" dirty="0" err="1"/>
              <a:t>олып</a:t>
            </a:r>
            <a:r>
              <a:rPr lang="ru-RU" i="1" dirty="0"/>
              <a:t> </a:t>
            </a:r>
            <a:r>
              <a:rPr lang="ru-RU" b="1" i="1" dirty="0"/>
              <a:t>эль</a:t>
            </a:r>
            <a:r>
              <a:rPr lang="ru-RU" i="1" dirty="0"/>
              <a:t>-</a:t>
            </a:r>
            <a:r>
              <a:rPr lang="ru-RU" b="1" i="1" dirty="0" err="1"/>
              <a:t>асты</a:t>
            </a:r>
            <a:r>
              <a:rPr lang="ru-RU" i="1" dirty="0"/>
              <a:t> </a:t>
            </a:r>
            <a:r>
              <a:rPr lang="ru-RU" i="1" dirty="0" err="1"/>
              <a:t>ишлери</a:t>
            </a:r>
            <a:r>
              <a:rPr lang="ru-RU" i="1" dirty="0"/>
              <a:t> </a:t>
            </a:r>
            <a:r>
              <a:rPr lang="ru-RU" i="1" dirty="0" err="1"/>
              <a:t>ичюн</a:t>
            </a:r>
            <a:r>
              <a:rPr lang="ru-RU" i="1" dirty="0"/>
              <a:t> </a:t>
            </a:r>
            <a:r>
              <a:rPr lang="ru-RU" i="1" dirty="0" err="1"/>
              <a:t>якъалап</a:t>
            </a:r>
            <a:r>
              <a:rPr lang="ru-RU" i="1" dirty="0"/>
              <a:t>, </a:t>
            </a:r>
            <a:r>
              <a:rPr lang="ru-RU" b="1" i="1" dirty="0" err="1"/>
              <a:t>тевкъиф</a:t>
            </a:r>
            <a:r>
              <a:rPr lang="ru-RU" i="1" dirty="0"/>
              <a:t> </a:t>
            </a:r>
            <a:r>
              <a:rPr lang="ru-RU" i="1" dirty="0" err="1"/>
              <a:t>этелер</a:t>
            </a:r>
            <a:r>
              <a:rPr lang="ru-RU" i="1" dirty="0"/>
              <a:t> (2, 130 с.); </a:t>
            </a:r>
            <a:r>
              <a:rPr lang="ru-RU" i="1" dirty="0" err="1"/>
              <a:t>Кубан</a:t>
            </a:r>
            <a:r>
              <a:rPr lang="ru-RU" i="1" dirty="0"/>
              <a:t> </a:t>
            </a:r>
            <a:r>
              <a:rPr lang="ru-RU" i="1" dirty="0" err="1"/>
              <a:t>чёллеринде</a:t>
            </a:r>
            <a:r>
              <a:rPr lang="ru-RU" i="1" dirty="0"/>
              <a:t>, </a:t>
            </a:r>
            <a:r>
              <a:rPr lang="ru-RU" b="1" i="1" dirty="0" err="1"/>
              <a:t>Озу</a:t>
            </a:r>
            <a:r>
              <a:rPr lang="ru-RU" i="1" dirty="0"/>
              <a:t>-</a:t>
            </a:r>
            <a:r>
              <a:rPr lang="ru-RU" b="1" i="1" dirty="0"/>
              <a:t>Сувы</a:t>
            </a:r>
            <a:r>
              <a:rPr lang="ru-RU" i="1" dirty="0"/>
              <a:t> (Днепр) </a:t>
            </a:r>
            <a:r>
              <a:rPr lang="ru-RU" i="1" dirty="0" err="1"/>
              <a:t>дженюбинде</a:t>
            </a:r>
            <a:r>
              <a:rPr lang="ru-RU" i="1" dirty="0"/>
              <a:t> </a:t>
            </a:r>
            <a:r>
              <a:rPr lang="ru-RU" i="1" dirty="0" err="1"/>
              <a:t>ве</a:t>
            </a:r>
            <a:r>
              <a:rPr lang="ru-RU" i="1" dirty="0"/>
              <a:t> </a:t>
            </a:r>
            <a:r>
              <a:rPr lang="ru-RU" i="1" dirty="0" err="1"/>
              <a:t>Буджакъта</a:t>
            </a:r>
            <a:r>
              <a:rPr lang="ru-RU" i="1" dirty="0"/>
              <a:t> </a:t>
            </a:r>
            <a:r>
              <a:rPr lang="ru-RU" i="1" dirty="0" err="1"/>
              <a:t>омюр</a:t>
            </a:r>
            <a:r>
              <a:rPr lang="ru-RU" i="1" dirty="0"/>
              <a:t> </a:t>
            </a:r>
            <a:r>
              <a:rPr lang="ru-RU" i="1" dirty="0" err="1"/>
              <a:t>сюрелер</a:t>
            </a:r>
            <a:r>
              <a:rPr lang="ru-RU" i="1" dirty="0"/>
              <a:t> (2, 132 с.); … </a:t>
            </a:r>
            <a:r>
              <a:rPr lang="ru-RU" i="1" dirty="0" err="1"/>
              <a:t>огюз</a:t>
            </a:r>
            <a:r>
              <a:rPr lang="ru-RU" i="1" dirty="0"/>
              <a:t> </a:t>
            </a:r>
            <a:r>
              <a:rPr lang="ru-RU" i="1" dirty="0" err="1"/>
              <a:t>арабагъа</a:t>
            </a:r>
            <a:r>
              <a:rPr lang="ru-RU" i="1" dirty="0"/>
              <a:t> </a:t>
            </a:r>
            <a:r>
              <a:rPr lang="ru-RU" i="1" dirty="0" err="1"/>
              <a:t>отурып</a:t>
            </a:r>
            <a:r>
              <a:rPr lang="ru-RU" i="1" dirty="0"/>
              <a:t>, </a:t>
            </a:r>
            <a:r>
              <a:rPr lang="ru-RU" b="1" i="1" dirty="0" err="1"/>
              <a:t>Къачибейге</a:t>
            </a:r>
            <a:r>
              <a:rPr lang="ru-RU" i="1" dirty="0"/>
              <a:t> (Одесса) </a:t>
            </a:r>
            <a:r>
              <a:rPr lang="ru-RU" i="1" dirty="0" err="1"/>
              <a:t>ёл</a:t>
            </a:r>
            <a:r>
              <a:rPr lang="ru-RU" i="1" dirty="0"/>
              <a:t> </a:t>
            </a:r>
            <a:r>
              <a:rPr lang="ru-RU" i="1" dirty="0" err="1"/>
              <a:t>алдылар</a:t>
            </a:r>
            <a:r>
              <a:rPr lang="ru-RU" i="1" dirty="0"/>
              <a:t> (2, 134 с.); </a:t>
            </a:r>
            <a:r>
              <a:rPr lang="ru-RU" i="1" dirty="0" err="1"/>
              <a:t>сонъра</a:t>
            </a:r>
            <a:r>
              <a:rPr lang="ru-RU" i="1" dirty="0"/>
              <a:t> </a:t>
            </a:r>
            <a:r>
              <a:rPr lang="ru-RU" b="1" i="1" dirty="0" err="1"/>
              <a:t>Турла</a:t>
            </a:r>
            <a:r>
              <a:rPr lang="ru-RU" i="1" dirty="0"/>
              <a:t> (</a:t>
            </a:r>
            <a:r>
              <a:rPr lang="ru-RU" b="1" i="1" dirty="0"/>
              <a:t>Днестр</a:t>
            </a:r>
            <a:r>
              <a:rPr lang="ru-RU" i="1" dirty="0"/>
              <a:t>) </a:t>
            </a:r>
            <a:r>
              <a:rPr lang="ru-RU" i="1" dirty="0" err="1"/>
              <a:t>неэри</a:t>
            </a:r>
            <a:r>
              <a:rPr lang="ru-RU" i="1" dirty="0"/>
              <a:t> бою </a:t>
            </a:r>
            <a:r>
              <a:rPr lang="ru-RU" i="1" dirty="0" err="1"/>
              <a:t>ашагъы</a:t>
            </a:r>
            <a:r>
              <a:rPr lang="ru-RU" i="1" dirty="0"/>
              <a:t> </a:t>
            </a:r>
            <a:r>
              <a:rPr lang="ru-RU" i="1" dirty="0" err="1"/>
              <a:t>юрып</a:t>
            </a:r>
            <a:r>
              <a:rPr lang="ru-RU" i="1" dirty="0"/>
              <a:t>…(2, 132 с.); </a:t>
            </a:r>
            <a:r>
              <a:rPr lang="ru-RU" b="1" i="1" dirty="0" err="1"/>
              <a:t>Алма</a:t>
            </a:r>
            <a:r>
              <a:rPr lang="ru-RU" i="1" dirty="0"/>
              <a:t> (</a:t>
            </a:r>
            <a:r>
              <a:rPr lang="ru-RU" i="1" dirty="0" err="1"/>
              <a:t>Альма</a:t>
            </a:r>
            <a:r>
              <a:rPr lang="ru-RU" i="1" dirty="0"/>
              <a:t>) </a:t>
            </a:r>
            <a:r>
              <a:rPr lang="ru-RU" i="1" dirty="0" err="1"/>
              <a:t>озени</a:t>
            </a:r>
            <a:r>
              <a:rPr lang="ru-RU" i="1" dirty="0"/>
              <a:t> </a:t>
            </a:r>
            <a:r>
              <a:rPr lang="ru-RU" i="1" dirty="0" err="1"/>
              <a:t>саилинде</a:t>
            </a:r>
            <a:r>
              <a:rPr lang="ru-RU" i="1" dirty="0"/>
              <a:t> </a:t>
            </a:r>
            <a:r>
              <a:rPr lang="ru-RU" i="1" dirty="0" err="1"/>
              <a:t>дебдебели</a:t>
            </a:r>
            <a:r>
              <a:rPr lang="ru-RU" i="1" dirty="0"/>
              <a:t> </a:t>
            </a:r>
            <a:r>
              <a:rPr lang="ru-RU" i="1" dirty="0" err="1"/>
              <a:t>бина</a:t>
            </a:r>
            <a:r>
              <a:rPr lang="ru-RU" i="1" dirty="0"/>
              <a:t> (2, 140 с.).</a:t>
            </a:r>
            <a:endParaRPr lang="ru-RU" dirty="0"/>
          </a:p>
          <a:p>
            <a:r>
              <a:rPr lang="ru-RU" dirty="0" err="1"/>
              <a:t>Зенаат-унерге</a:t>
            </a:r>
            <a:r>
              <a:rPr lang="ru-RU" dirty="0"/>
              <a:t> </a:t>
            </a:r>
            <a:r>
              <a:rPr lang="ru-RU" dirty="0" err="1"/>
              <a:t>аит</a:t>
            </a:r>
            <a:r>
              <a:rPr lang="ru-RU" dirty="0"/>
              <a:t> </a:t>
            </a:r>
            <a:r>
              <a:rPr lang="ru-RU" dirty="0" err="1"/>
              <a:t>сёзлер</a:t>
            </a:r>
            <a:r>
              <a:rPr lang="ru-RU" dirty="0"/>
              <a:t>: …</a:t>
            </a:r>
            <a:r>
              <a:rPr lang="ru-RU" i="1" dirty="0" err="1"/>
              <a:t>эснафлар</a:t>
            </a:r>
            <a:r>
              <a:rPr lang="ru-RU" i="1" dirty="0"/>
              <a:t> </a:t>
            </a:r>
            <a:r>
              <a:rPr lang="ru-RU" i="1" dirty="0" err="1"/>
              <a:t>табаналардан</a:t>
            </a:r>
            <a:r>
              <a:rPr lang="ru-RU" i="1" dirty="0"/>
              <a:t>, </a:t>
            </a:r>
            <a:r>
              <a:rPr lang="ru-RU" i="1" dirty="0" err="1"/>
              <a:t>туджарлар</a:t>
            </a:r>
            <a:r>
              <a:rPr lang="ru-RU" i="1" dirty="0"/>
              <a:t> </a:t>
            </a:r>
            <a:r>
              <a:rPr lang="ru-RU" i="1" dirty="0" err="1"/>
              <a:t>тюкянлардан</a:t>
            </a:r>
            <a:r>
              <a:rPr lang="ru-RU" i="1" dirty="0"/>
              <a:t>, </a:t>
            </a:r>
            <a:r>
              <a:rPr lang="ru-RU" i="1" dirty="0" err="1"/>
              <a:t>къадайыфчылар</a:t>
            </a:r>
            <a:r>
              <a:rPr lang="ru-RU" i="1" dirty="0"/>
              <a:t>, </a:t>
            </a:r>
            <a:r>
              <a:rPr lang="ru-RU" i="1" dirty="0" err="1"/>
              <a:t>кийизджилер</a:t>
            </a:r>
            <a:r>
              <a:rPr lang="ru-RU" i="1" dirty="0"/>
              <a:t> </a:t>
            </a:r>
            <a:r>
              <a:rPr lang="ru-RU" i="1" dirty="0" err="1"/>
              <a:t>ишханелерден</a:t>
            </a:r>
            <a:r>
              <a:rPr lang="ru-RU" i="1" dirty="0"/>
              <a:t> </a:t>
            </a:r>
            <a:r>
              <a:rPr lang="ru-RU" i="1" dirty="0" err="1"/>
              <a:t>чыкъып</a:t>
            </a:r>
            <a:r>
              <a:rPr lang="ru-RU" dirty="0"/>
              <a:t>… </a:t>
            </a:r>
            <a:r>
              <a:rPr lang="ru-RU" i="1" dirty="0"/>
              <a:t>(2, 136 с.).</a:t>
            </a:r>
            <a:endParaRPr lang="ru-RU" dirty="0"/>
          </a:p>
          <a:p>
            <a:r>
              <a:rPr lang="ru-RU" dirty="0"/>
              <a:t>	</a:t>
            </a:r>
            <a:r>
              <a:rPr lang="ru-RU" dirty="0" err="1"/>
              <a:t>Къадимий</a:t>
            </a:r>
            <a:r>
              <a:rPr lang="ru-RU" dirty="0"/>
              <a:t> </a:t>
            </a:r>
            <a:r>
              <a:rPr lang="ru-RU" dirty="0" err="1"/>
              <a:t>тюркий</a:t>
            </a:r>
            <a:r>
              <a:rPr lang="ru-RU" dirty="0"/>
              <a:t> </a:t>
            </a:r>
            <a:r>
              <a:rPr lang="ru-RU" dirty="0" err="1"/>
              <a:t>тилине</a:t>
            </a:r>
            <a:r>
              <a:rPr lang="ru-RU" dirty="0"/>
              <a:t> </a:t>
            </a:r>
            <a:r>
              <a:rPr lang="ru-RU" dirty="0" err="1"/>
              <a:t>аит</a:t>
            </a:r>
            <a:r>
              <a:rPr lang="ru-RU" dirty="0"/>
              <a:t> </a:t>
            </a:r>
            <a:r>
              <a:rPr lang="ru-RU" dirty="0" err="1"/>
              <a:t>олгъан</a:t>
            </a:r>
            <a:r>
              <a:rPr lang="ru-RU" dirty="0"/>
              <a:t>, </a:t>
            </a:r>
            <a:r>
              <a:rPr lang="ru-RU" dirty="0" err="1"/>
              <a:t>бугуньде-бугунь</a:t>
            </a:r>
            <a:r>
              <a:rPr lang="ru-RU" dirty="0"/>
              <a:t>, </a:t>
            </a:r>
            <a:r>
              <a:rPr lang="ru-RU" dirty="0" err="1"/>
              <a:t>шималь</a:t>
            </a:r>
            <a:r>
              <a:rPr lang="ru-RU" dirty="0"/>
              <a:t> </a:t>
            </a:r>
            <a:r>
              <a:rPr lang="ru-RU" dirty="0" err="1"/>
              <a:t>шивемизге</a:t>
            </a:r>
            <a:r>
              <a:rPr lang="ru-RU" dirty="0"/>
              <a:t> </a:t>
            </a:r>
            <a:r>
              <a:rPr lang="ru-RU" dirty="0" err="1"/>
              <a:t>аит</a:t>
            </a:r>
            <a:r>
              <a:rPr lang="ru-RU" dirty="0"/>
              <a:t> </a:t>
            </a:r>
            <a:r>
              <a:rPr lang="ru-RU" b="1" dirty="0"/>
              <a:t>киши</a:t>
            </a:r>
            <a:r>
              <a:rPr lang="ru-RU" dirty="0"/>
              <a:t> </a:t>
            </a:r>
            <a:r>
              <a:rPr lang="ru-RU" dirty="0" err="1"/>
              <a:t>сёзю</a:t>
            </a:r>
            <a:r>
              <a:rPr lang="ru-RU" dirty="0"/>
              <a:t> Шамиль </a:t>
            </a:r>
            <a:r>
              <a:rPr lang="ru-RU" dirty="0" err="1"/>
              <a:t>Алядиннинъ</a:t>
            </a:r>
            <a:r>
              <a:rPr lang="ru-RU" dirty="0"/>
              <a:t> </a:t>
            </a:r>
            <a:r>
              <a:rPr lang="ru-RU" dirty="0" err="1"/>
              <a:t>севимли</a:t>
            </a:r>
            <a:r>
              <a:rPr lang="ru-RU" dirty="0"/>
              <a:t> </a:t>
            </a:r>
            <a:r>
              <a:rPr lang="ru-RU" dirty="0" err="1"/>
              <a:t>сёзлеринден</a:t>
            </a:r>
            <a:r>
              <a:rPr lang="ru-RU" dirty="0"/>
              <a:t> </a:t>
            </a:r>
            <a:r>
              <a:rPr lang="ru-RU" dirty="0" err="1"/>
              <a:t>биридир</a:t>
            </a:r>
            <a:r>
              <a:rPr lang="ru-RU" dirty="0"/>
              <a:t>: …</a:t>
            </a:r>
            <a:r>
              <a:rPr lang="ru-RU" i="1" dirty="0" err="1"/>
              <a:t>эркянындан</a:t>
            </a:r>
            <a:r>
              <a:rPr lang="ru-RU" i="1" dirty="0"/>
              <a:t> он </a:t>
            </a:r>
            <a:r>
              <a:rPr lang="ru-RU" b="1" i="1" dirty="0"/>
              <a:t>киши</a:t>
            </a:r>
            <a:r>
              <a:rPr lang="ru-RU" i="1" dirty="0"/>
              <a:t> </a:t>
            </a:r>
            <a:r>
              <a:rPr lang="ru-RU" i="1" dirty="0" err="1"/>
              <a:t>саф</a:t>
            </a:r>
            <a:r>
              <a:rPr lang="ru-RU" i="1" dirty="0"/>
              <a:t> </a:t>
            </a:r>
            <a:r>
              <a:rPr lang="ru-RU" i="1" dirty="0" err="1"/>
              <a:t>олып</a:t>
            </a:r>
            <a:r>
              <a:rPr lang="ru-RU" i="1" dirty="0"/>
              <a:t> </a:t>
            </a:r>
            <a:r>
              <a:rPr lang="ru-RU" i="1" dirty="0" err="1"/>
              <a:t>турмакъта</a:t>
            </a:r>
            <a:r>
              <a:rPr lang="ru-RU" i="1" dirty="0"/>
              <a:t> (2, 137 с.).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7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556792"/>
            <a:ext cx="777686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b="1" dirty="0" err="1"/>
              <a:t>Нетидже</a:t>
            </a:r>
            <a:r>
              <a:rPr lang="ru-RU" dirty="0"/>
              <a:t>. </a:t>
            </a:r>
            <a:r>
              <a:rPr lang="ru-RU" dirty="0" err="1"/>
              <a:t>Корьгенимиз</a:t>
            </a:r>
            <a:r>
              <a:rPr lang="ru-RU" dirty="0"/>
              <a:t> </a:t>
            </a:r>
            <a:r>
              <a:rPr lang="ru-RU" dirty="0" err="1"/>
              <a:t>киби</a:t>
            </a:r>
            <a:r>
              <a:rPr lang="ru-RU" dirty="0"/>
              <a:t>, </a:t>
            </a:r>
            <a:r>
              <a:rPr lang="ru-RU" dirty="0" err="1"/>
              <a:t>тедкъикъ</a:t>
            </a:r>
            <a:r>
              <a:rPr lang="ru-RU" dirty="0"/>
              <a:t> </a:t>
            </a:r>
            <a:r>
              <a:rPr lang="ru-RU" dirty="0" err="1"/>
              <a:t>эткен</a:t>
            </a:r>
            <a:r>
              <a:rPr lang="ru-RU" dirty="0"/>
              <a:t> </a:t>
            </a:r>
            <a:r>
              <a:rPr lang="ru-RU" dirty="0" err="1"/>
              <a:t>эсерлер</a:t>
            </a:r>
            <a:r>
              <a:rPr lang="ru-RU" dirty="0"/>
              <a:t> </a:t>
            </a:r>
            <a:r>
              <a:rPr lang="ru-RU" dirty="0" err="1"/>
              <a:t>бири-биринден</a:t>
            </a:r>
            <a:r>
              <a:rPr lang="ru-RU" dirty="0"/>
              <a:t> </a:t>
            </a:r>
            <a:r>
              <a:rPr lang="ru-RU" dirty="0" err="1"/>
              <a:t>усул</a:t>
            </a:r>
            <a:r>
              <a:rPr lang="ru-RU" dirty="0"/>
              <a:t>, </a:t>
            </a:r>
            <a:r>
              <a:rPr lang="ru-RU" dirty="0" err="1"/>
              <a:t>услюп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тиль </a:t>
            </a:r>
            <a:r>
              <a:rPr lang="ru-RU" dirty="0" err="1"/>
              <a:t>джеэтлеринден</a:t>
            </a:r>
            <a:r>
              <a:rPr lang="ru-RU" dirty="0"/>
              <a:t> </a:t>
            </a:r>
            <a:r>
              <a:rPr lang="ru-RU" dirty="0" err="1"/>
              <a:t>фаркъ</a:t>
            </a:r>
            <a:r>
              <a:rPr lang="ru-RU" dirty="0"/>
              <a:t> </a:t>
            </a:r>
            <a:r>
              <a:rPr lang="ru-RU" dirty="0" err="1"/>
              <a:t>эткенлерини</a:t>
            </a:r>
            <a:r>
              <a:rPr lang="ru-RU" dirty="0"/>
              <a:t> </a:t>
            </a:r>
            <a:r>
              <a:rPr lang="ru-RU" dirty="0" err="1"/>
              <a:t>коремиз</a:t>
            </a:r>
            <a:r>
              <a:rPr lang="ru-RU" dirty="0"/>
              <a:t>.</a:t>
            </a:r>
          </a:p>
          <a:p>
            <a:r>
              <a:rPr lang="ru-RU" dirty="0"/>
              <a:t>	</a:t>
            </a:r>
            <a:r>
              <a:rPr lang="ru-RU" dirty="0" err="1"/>
              <a:t>Бугуньде-бугунь</a:t>
            </a:r>
            <a:r>
              <a:rPr lang="ru-RU" dirty="0"/>
              <a:t>, </a:t>
            </a:r>
            <a:r>
              <a:rPr lang="ru-RU" dirty="0" err="1"/>
              <a:t>афсуски</a:t>
            </a:r>
            <a:r>
              <a:rPr lang="ru-RU" dirty="0"/>
              <a:t>, </a:t>
            </a:r>
            <a:r>
              <a:rPr lang="ru-RU" dirty="0" err="1"/>
              <a:t>тилимизде</a:t>
            </a:r>
            <a:r>
              <a:rPr lang="ru-RU" dirty="0"/>
              <a:t> аз </a:t>
            </a:r>
            <a:r>
              <a:rPr lang="ru-RU" dirty="0" err="1"/>
              <a:t>къулланылгъан</a:t>
            </a:r>
            <a:r>
              <a:rPr lang="ru-RU" dirty="0"/>
              <a:t> </a:t>
            </a:r>
            <a:r>
              <a:rPr lang="ru-RU" dirty="0" err="1"/>
              <a:t>вакъыт</a:t>
            </a:r>
            <a:r>
              <a:rPr lang="ru-RU" dirty="0"/>
              <a:t> </a:t>
            </a:r>
            <a:r>
              <a:rPr lang="ru-RU" dirty="0" err="1"/>
              <a:t>шерифининъ</a:t>
            </a:r>
            <a:r>
              <a:rPr lang="ru-RU" dirty="0"/>
              <a:t> </a:t>
            </a:r>
            <a:r>
              <a:rPr lang="ru-RU" dirty="0" err="1"/>
              <a:t>адлары</a:t>
            </a:r>
            <a:r>
              <a:rPr lang="ru-RU" dirty="0"/>
              <a:t> Шамиль </a:t>
            </a:r>
            <a:r>
              <a:rPr lang="ru-RU" dirty="0" err="1"/>
              <a:t>Алядиннинъ</a:t>
            </a:r>
            <a:r>
              <a:rPr lang="ru-RU" dirty="0"/>
              <a:t> </a:t>
            </a:r>
            <a:r>
              <a:rPr lang="ru-RU" dirty="0" err="1"/>
              <a:t>талиль</a:t>
            </a:r>
            <a:r>
              <a:rPr lang="ru-RU" dirty="0"/>
              <a:t> </a:t>
            </a:r>
            <a:r>
              <a:rPr lang="ru-RU" dirty="0" err="1"/>
              <a:t>этильген</a:t>
            </a:r>
            <a:r>
              <a:rPr lang="ru-RU" dirty="0"/>
              <a:t> </a:t>
            </a:r>
            <a:r>
              <a:rPr lang="ru-RU" dirty="0" err="1"/>
              <a:t>учь</a:t>
            </a:r>
            <a:r>
              <a:rPr lang="ru-RU" dirty="0"/>
              <a:t> </a:t>
            </a:r>
            <a:r>
              <a:rPr lang="ru-RU" dirty="0" err="1"/>
              <a:t>эсеринде</a:t>
            </a:r>
            <a:r>
              <a:rPr lang="ru-RU" dirty="0"/>
              <a:t> де </a:t>
            </a:r>
            <a:r>
              <a:rPr lang="ru-RU" dirty="0" err="1"/>
              <a:t>къулланыладыр</a:t>
            </a:r>
            <a:r>
              <a:rPr lang="ru-RU" dirty="0"/>
              <a:t> : </a:t>
            </a:r>
            <a:r>
              <a:rPr lang="ru-RU" b="1" i="1" dirty="0" err="1"/>
              <a:t>Къушлукъ</a:t>
            </a:r>
            <a:r>
              <a:rPr lang="ru-RU" i="1" dirty="0"/>
              <a:t> </a:t>
            </a:r>
            <a:r>
              <a:rPr lang="ru-RU" b="1" i="1" dirty="0" err="1"/>
              <a:t>маалинде</a:t>
            </a:r>
            <a:r>
              <a:rPr lang="ru-RU" i="1" dirty="0"/>
              <a:t> </a:t>
            </a:r>
            <a:r>
              <a:rPr lang="ru-RU" i="1" dirty="0" err="1"/>
              <a:t>штанларыны</a:t>
            </a:r>
            <a:r>
              <a:rPr lang="ru-RU" i="1" dirty="0"/>
              <a:t> </a:t>
            </a:r>
            <a:r>
              <a:rPr lang="ru-RU" i="1" dirty="0" err="1"/>
              <a:t>саильде</a:t>
            </a:r>
            <a:r>
              <a:rPr lang="ru-RU" i="1" dirty="0"/>
              <a:t> </a:t>
            </a:r>
            <a:r>
              <a:rPr lang="ru-RU" i="1" dirty="0" err="1"/>
              <a:t>ташлап</a:t>
            </a:r>
            <a:r>
              <a:rPr lang="ru-RU" i="1" dirty="0"/>
              <a:t>, </a:t>
            </a:r>
            <a:r>
              <a:rPr lang="ru-RU" i="1" dirty="0" err="1"/>
              <a:t>денъизге</a:t>
            </a:r>
            <a:r>
              <a:rPr lang="ru-RU" i="1" dirty="0"/>
              <a:t> </a:t>
            </a:r>
            <a:r>
              <a:rPr lang="ru-RU" i="1" dirty="0" err="1"/>
              <a:t>кирип</a:t>
            </a:r>
            <a:r>
              <a:rPr lang="ru-RU" i="1" dirty="0"/>
              <a:t> кете, </a:t>
            </a:r>
            <a:r>
              <a:rPr lang="ru-RU" b="1" i="1" dirty="0" err="1"/>
              <a:t>акъшам</a:t>
            </a:r>
            <a:r>
              <a:rPr lang="ru-RU" i="1" dirty="0"/>
              <a:t> </a:t>
            </a:r>
            <a:r>
              <a:rPr lang="ru-RU" b="1" i="1" dirty="0" err="1"/>
              <a:t>устю</a:t>
            </a:r>
            <a:r>
              <a:rPr lang="ru-RU" i="1" dirty="0"/>
              <a:t> </a:t>
            </a:r>
            <a:r>
              <a:rPr lang="ru-RU" i="1" dirty="0" err="1"/>
              <a:t>къайтып</a:t>
            </a:r>
            <a:r>
              <a:rPr lang="ru-RU" i="1" dirty="0"/>
              <a:t> </a:t>
            </a:r>
            <a:r>
              <a:rPr lang="ru-RU" i="1" dirty="0" err="1"/>
              <a:t>келе</a:t>
            </a:r>
            <a:r>
              <a:rPr lang="ru-RU" i="1" dirty="0"/>
              <a:t>, </a:t>
            </a:r>
            <a:r>
              <a:rPr lang="ru-RU" i="1" dirty="0" err="1"/>
              <a:t>бутюн</a:t>
            </a:r>
            <a:r>
              <a:rPr lang="ru-RU" i="1" dirty="0"/>
              <a:t> </a:t>
            </a:r>
            <a:r>
              <a:rPr lang="ru-RU" i="1" dirty="0" err="1"/>
              <a:t>куньлерини</a:t>
            </a:r>
            <a:r>
              <a:rPr lang="ru-RU" i="1" dirty="0"/>
              <a:t> </a:t>
            </a:r>
            <a:r>
              <a:rPr lang="ru-RU" i="1" dirty="0" err="1"/>
              <a:t>денъиз</a:t>
            </a:r>
            <a:r>
              <a:rPr lang="ru-RU" i="1" dirty="0"/>
              <a:t> </a:t>
            </a:r>
            <a:r>
              <a:rPr lang="ru-RU" i="1" dirty="0" err="1"/>
              <a:t>ичинде</a:t>
            </a:r>
            <a:r>
              <a:rPr lang="ru-RU" i="1" dirty="0"/>
              <a:t> </a:t>
            </a:r>
            <a:r>
              <a:rPr lang="ru-RU" i="1" dirty="0" err="1"/>
              <a:t>кечирелер</a:t>
            </a:r>
            <a:r>
              <a:rPr lang="ru-RU" i="1" dirty="0"/>
              <a:t> (1, 31 с</a:t>
            </a:r>
            <a:r>
              <a:rPr lang="ru-RU" dirty="0"/>
              <a:t>.) </a:t>
            </a:r>
            <a:r>
              <a:rPr lang="ru-RU" i="1" dirty="0" err="1"/>
              <a:t>Ярын</a:t>
            </a:r>
            <a:r>
              <a:rPr lang="ru-RU" i="1" dirty="0"/>
              <a:t> </a:t>
            </a:r>
            <a:r>
              <a:rPr lang="ru-RU" b="1" i="1" dirty="0" err="1"/>
              <a:t>къушлукъ</a:t>
            </a:r>
            <a:r>
              <a:rPr lang="ru-RU" i="1" dirty="0"/>
              <a:t> </a:t>
            </a:r>
            <a:r>
              <a:rPr lang="ru-RU" b="1" i="1" dirty="0" err="1"/>
              <a:t>маалинде</a:t>
            </a:r>
            <a:r>
              <a:rPr lang="ru-RU" i="1" dirty="0"/>
              <a:t> хан </a:t>
            </a:r>
            <a:r>
              <a:rPr lang="ru-RU" i="1" dirty="0" err="1"/>
              <a:t>азретлери</a:t>
            </a:r>
            <a:r>
              <a:rPr lang="ru-RU" i="1" dirty="0"/>
              <a:t> … (2, 139 с.) </a:t>
            </a:r>
            <a:r>
              <a:rPr lang="ru-RU" b="1" i="1" dirty="0" err="1"/>
              <a:t>Уйле</a:t>
            </a:r>
            <a:r>
              <a:rPr lang="ru-RU" i="1" dirty="0"/>
              <a:t> </a:t>
            </a:r>
            <a:r>
              <a:rPr lang="ru-RU" b="1" i="1" dirty="0" err="1"/>
              <a:t>авгъан</a:t>
            </a:r>
            <a:r>
              <a:rPr lang="ru-RU" i="1" dirty="0"/>
              <a:t> </a:t>
            </a:r>
            <a:r>
              <a:rPr lang="ru-RU" b="1" i="1" dirty="0" err="1"/>
              <a:t>маальде</a:t>
            </a:r>
            <a:r>
              <a:rPr lang="ru-RU" i="1" dirty="0"/>
              <a:t> </a:t>
            </a:r>
            <a:r>
              <a:rPr lang="ru-RU" i="1" dirty="0" err="1"/>
              <a:t>эвге</a:t>
            </a:r>
            <a:r>
              <a:rPr lang="ru-RU" i="1" dirty="0"/>
              <a:t> </a:t>
            </a:r>
            <a:r>
              <a:rPr lang="ru-RU" i="1" dirty="0" err="1"/>
              <a:t>къайтып</a:t>
            </a:r>
            <a:r>
              <a:rPr lang="ru-RU" i="1" dirty="0"/>
              <a:t> </a:t>
            </a:r>
            <a:r>
              <a:rPr lang="ru-RU" i="1" dirty="0" err="1"/>
              <a:t>кельдик</a:t>
            </a:r>
            <a:r>
              <a:rPr lang="ru-RU" i="1" dirty="0"/>
              <a:t> (3, 29 с.) – </a:t>
            </a:r>
            <a:r>
              <a:rPr lang="ru-RU" i="1" dirty="0" err="1"/>
              <a:t>Бир</a:t>
            </a:r>
            <a:r>
              <a:rPr lang="ru-RU" i="1" dirty="0"/>
              <a:t> </a:t>
            </a:r>
            <a:r>
              <a:rPr lang="ru-RU" i="1" dirty="0" err="1"/>
              <a:t>кунь</a:t>
            </a:r>
            <a:r>
              <a:rPr lang="ru-RU" i="1" dirty="0"/>
              <a:t> </a:t>
            </a:r>
            <a:r>
              <a:rPr lang="ru-RU" b="1" i="1" dirty="0" err="1"/>
              <a:t>уйле</a:t>
            </a:r>
            <a:r>
              <a:rPr lang="ru-RU" i="1" dirty="0"/>
              <a:t> </a:t>
            </a:r>
            <a:r>
              <a:rPr lang="ru-RU" b="1" i="1" dirty="0" err="1"/>
              <a:t>авгъан</a:t>
            </a:r>
            <a:r>
              <a:rPr lang="ru-RU" i="1" dirty="0"/>
              <a:t> </a:t>
            </a:r>
            <a:r>
              <a:rPr lang="ru-RU" i="1" dirty="0" err="1"/>
              <a:t>сонъ</a:t>
            </a:r>
            <a:r>
              <a:rPr lang="ru-RU" i="1" dirty="0"/>
              <a:t>… (2, 134 с.)</a:t>
            </a:r>
            <a:endParaRPr lang="ru-RU" dirty="0"/>
          </a:p>
          <a:p>
            <a:r>
              <a:rPr lang="ru-RU" i="1" dirty="0"/>
              <a:t>	</a:t>
            </a:r>
            <a:r>
              <a:rPr lang="ru-RU" dirty="0" err="1"/>
              <a:t>Ишбу</a:t>
            </a:r>
            <a:r>
              <a:rPr lang="ru-RU" dirty="0"/>
              <a:t> </a:t>
            </a:r>
            <a:r>
              <a:rPr lang="ru-RU" dirty="0" err="1"/>
              <a:t>макъалемизде</a:t>
            </a:r>
            <a:r>
              <a:rPr lang="ru-RU" dirty="0"/>
              <a:t> </a:t>
            </a:r>
            <a:r>
              <a:rPr lang="ru-RU" dirty="0" err="1"/>
              <a:t>темели</a:t>
            </a:r>
            <a:r>
              <a:rPr lang="ru-RU" dirty="0"/>
              <a:t> </a:t>
            </a:r>
            <a:r>
              <a:rPr lang="ru-RU" dirty="0" err="1"/>
              <a:t>къоюлгъан</a:t>
            </a:r>
            <a:r>
              <a:rPr lang="ru-RU" dirty="0"/>
              <a:t> </a:t>
            </a:r>
            <a:r>
              <a:rPr lang="ru-RU" dirty="0" err="1"/>
              <a:t>вазифелерини</a:t>
            </a:r>
            <a:r>
              <a:rPr lang="ru-RU" dirty="0"/>
              <a:t> </a:t>
            </a:r>
            <a:r>
              <a:rPr lang="ru-RU" dirty="0" err="1"/>
              <a:t>илериде</a:t>
            </a:r>
            <a:r>
              <a:rPr lang="ru-RU" dirty="0"/>
              <a:t> </a:t>
            </a:r>
            <a:r>
              <a:rPr lang="ru-RU" dirty="0" err="1"/>
              <a:t>терендже</a:t>
            </a:r>
            <a:r>
              <a:rPr lang="ru-RU" dirty="0"/>
              <a:t> </a:t>
            </a:r>
            <a:r>
              <a:rPr lang="ru-RU" dirty="0" err="1"/>
              <a:t>талиль</a:t>
            </a:r>
            <a:r>
              <a:rPr lang="ru-RU" dirty="0"/>
              <a:t> </a:t>
            </a:r>
            <a:r>
              <a:rPr lang="ru-RU" dirty="0" err="1"/>
              <a:t>этмек</a:t>
            </a:r>
            <a:r>
              <a:rPr lang="ru-RU" dirty="0"/>
              <a:t> </a:t>
            </a:r>
            <a:r>
              <a:rPr lang="ru-RU" dirty="0" err="1"/>
              <a:t>ниетиндемиз</a:t>
            </a:r>
            <a:r>
              <a:rPr lang="ru-RU" dirty="0"/>
              <a:t>, </a:t>
            </a:r>
            <a:r>
              <a:rPr lang="ru-RU" dirty="0" err="1"/>
              <a:t>чюнки</a:t>
            </a:r>
            <a:r>
              <a:rPr lang="ru-RU" dirty="0"/>
              <a:t> белли </a:t>
            </a:r>
            <a:r>
              <a:rPr lang="ru-RU" dirty="0" err="1"/>
              <a:t>классигимиз</a:t>
            </a:r>
            <a:r>
              <a:rPr lang="ru-RU" dirty="0"/>
              <a:t> </a:t>
            </a:r>
            <a:r>
              <a:rPr lang="ru-RU" dirty="0" err="1"/>
              <a:t>олгъан</a:t>
            </a:r>
            <a:r>
              <a:rPr lang="ru-RU" dirty="0"/>
              <a:t>, Шамиль </a:t>
            </a:r>
            <a:r>
              <a:rPr lang="ru-RU" dirty="0" err="1"/>
              <a:t>Алядиннинъ</a:t>
            </a:r>
            <a:r>
              <a:rPr lang="ru-RU" dirty="0"/>
              <a:t> </a:t>
            </a:r>
            <a:r>
              <a:rPr lang="ru-RU" dirty="0" err="1"/>
              <a:t>текрарланмаз</a:t>
            </a:r>
            <a:r>
              <a:rPr lang="ru-RU" dirty="0"/>
              <a:t> тили </a:t>
            </a:r>
            <a:r>
              <a:rPr lang="ru-RU" dirty="0" err="1"/>
              <a:t>тильджи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эдебиятчылар</a:t>
            </a:r>
            <a:r>
              <a:rPr lang="ru-RU" dirty="0"/>
              <a:t> </a:t>
            </a:r>
            <a:r>
              <a:rPr lang="ru-RU" dirty="0" err="1"/>
              <a:t>ичюн</a:t>
            </a:r>
            <a:r>
              <a:rPr lang="ru-RU" dirty="0"/>
              <a:t> </a:t>
            </a:r>
            <a:r>
              <a:rPr lang="ru-RU" dirty="0" err="1"/>
              <a:t>даима</a:t>
            </a:r>
            <a:r>
              <a:rPr lang="ru-RU" dirty="0"/>
              <a:t> </a:t>
            </a:r>
            <a:r>
              <a:rPr lang="ru-RU" dirty="0" err="1"/>
              <a:t>орьнек</a:t>
            </a:r>
            <a:r>
              <a:rPr lang="ru-RU" dirty="0"/>
              <a:t> </a:t>
            </a:r>
            <a:r>
              <a:rPr lang="ru-RU" dirty="0" err="1"/>
              <a:t>оладжакътыр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26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/>
              <a:t>Къулланылгъан</a:t>
            </a:r>
            <a:r>
              <a:rPr lang="ru-RU" b="1" dirty="0"/>
              <a:t> </a:t>
            </a:r>
            <a:r>
              <a:rPr lang="ru-RU" b="1" dirty="0" err="1"/>
              <a:t>эдебият</a:t>
            </a:r>
            <a:endParaRPr lang="ru-RU" dirty="0"/>
          </a:p>
          <a:p>
            <a:pPr lvl="0"/>
            <a:r>
              <a:rPr lang="ru-RU" dirty="0" err="1"/>
              <a:t>Алядин</a:t>
            </a:r>
            <a:r>
              <a:rPr lang="ru-RU" dirty="0"/>
              <a:t> Ш. </a:t>
            </a:r>
            <a:r>
              <a:rPr lang="ru-RU" dirty="0" err="1"/>
              <a:t>Иблиснинъ</a:t>
            </a:r>
            <a:r>
              <a:rPr lang="ru-RU" dirty="0"/>
              <a:t> </a:t>
            </a:r>
            <a:r>
              <a:rPr lang="ru-RU" dirty="0" err="1"/>
              <a:t>зияфетине</a:t>
            </a:r>
            <a:r>
              <a:rPr lang="ru-RU" dirty="0"/>
              <a:t> </a:t>
            </a:r>
            <a:r>
              <a:rPr lang="ru-RU" dirty="0" err="1"/>
              <a:t>давет</a:t>
            </a:r>
            <a:r>
              <a:rPr lang="ru-RU" dirty="0"/>
              <a:t>. – Ташкент: </a:t>
            </a:r>
            <a:r>
              <a:rPr lang="ru-RU" dirty="0" err="1"/>
              <a:t>Эдебият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саньат</a:t>
            </a:r>
            <a:r>
              <a:rPr lang="ru-RU" dirty="0"/>
              <a:t> </a:t>
            </a:r>
            <a:r>
              <a:rPr lang="ru-RU" dirty="0" err="1"/>
              <a:t>нешрияты</a:t>
            </a:r>
            <a:r>
              <a:rPr lang="ru-RU" dirty="0"/>
              <a:t>, 1979. – 216 с.</a:t>
            </a:r>
            <a:endParaRPr lang="ru-RU" b="1" i="1" dirty="0"/>
          </a:p>
          <a:p>
            <a:pPr lvl="0"/>
            <a:r>
              <a:rPr lang="ru-RU" dirty="0" err="1"/>
              <a:t>Алядин</a:t>
            </a:r>
            <a:r>
              <a:rPr lang="ru-RU" dirty="0"/>
              <a:t> Ш. </a:t>
            </a:r>
            <a:r>
              <a:rPr lang="ru-RU" dirty="0" err="1"/>
              <a:t>Сайлама</a:t>
            </a:r>
            <a:r>
              <a:rPr lang="ru-RU" dirty="0"/>
              <a:t> </a:t>
            </a:r>
            <a:r>
              <a:rPr lang="ru-RU" dirty="0" err="1"/>
              <a:t>эсерлер</a:t>
            </a:r>
            <a:r>
              <a:rPr lang="ru-RU" dirty="0"/>
              <a:t> // </a:t>
            </a:r>
            <a:r>
              <a:rPr lang="ru-RU" dirty="0" err="1"/>
              <a:t>Тугъай</a:t>
            </a:r>
            <a:r>
              <a:rPr lang="ru-RU" dirty="0"/>
              <a:t>-бей. – Симферополь: </a:t>
            </a:r>
            <a:r>
              <a:rPr lang="ru-RU" dirty="0" err="1"/>
              <a:t>Къырымдевокъувпеднешир</a:t>
            </a:r>
            <a:r>
              <a:rPr lang="ru-RU" dirty="0"/>
              <a:t>, 1999. – С. 129-165</a:t>
            </a:r>
          </a:p>
          <a:p>
            <a:pPr lvl="0"/>
            <a:r>
              <a:rPr lang="ru-RU" dirty="0" err="1"/>
              <a:t>Алядин</a:t>
            </a:r>
            <a:r>
              <a:rPr lang="ru-RU" dirty="0"/>
              <a:t> Ш. </a:t>
            </a:r>
            <a:r>
              <a:rPr lang="ru-RU" dirty="0" err="1"/>
              <a:t>Юксек</a:t>
            </a:r>
            <a:r>
              <a:rPr lang="ru-RU" dirty="0"/>
              <a:t> </a:t>
            </a:r>
            <a:r>
              <a:rPr lang="ru-RU" dirty="0" err="1"/>
              <a:t>хызмет</a:t>
            </a:r>
            <a:r>
              <a:rPr lang="ru-RU" dirty="0"/>
              <a:t>. – Ташкент: </a:t>
            </a:r>
            <a:r>
              <a:rPr lang="ru-RU" dirty="0" err="1"/>
              <a:t>Гъафур</a:t>
            </a:r>
            <a:r>
              <a:rPr lang="ru-RU" dirty="0"/>
              <a:t> </a:t>
            </a:r>
            <a:r>
              <a:rPr lang="ru-RU" dirty="0" err="1"/>
              <a:t>Гъулам</a:t>
            </a:r>
            <a:r>
              <a:rPr lang="ru-RU" dirty="0"/>
              <a:t> </a:t>
            </a:r>
            <a:r>
              <a:rPr lang="ru-RU" dirty="0" err="1"/>
              <a:t>адына</a:t>
            </a:r>
            <a:r>
              <a:rPr lang="ru-RU" dirty="0"/>
              <a:t> </a:t>
            </a:r>
            <a:r>
              <a:rPr lang="ru-RU" dirty="0" err="1"/>
              <a:t>эдебият</a:t>
            </a:r>
            <a:r>
              <a:rPr lang="ru-RU" dirty="0"/>
              <a:t> </a:t>
            </a:r>
            <a:r>
              <a:rPr lang="ru-RU" dirty="0" err="1"/>
              <a:t>ве</a:t>
            </a:r>
            <a:r>
              <a:rPr lang="ru-RU" dirty="0"/>
              <a:t> </a:t>
            </a:r>
            <a:r>
              <a:rPr lang="ru-RU" dirty="0" err="1"/>
              <a:t>саньат</a:t>
            </a:r>
            <a:r>
              <a:rPr lang="ru-RU" dirty="0"/>
              <a:t> </a:t>
            </a:r>
            <a:r>
              <a:rPr lang="ru-RU" dirty="0" err="1"/>
              <a:t>нешрияты</a:t>
            </a:r>
            <a:r>
              <a:rPr lang="ru-RU" dirty="0"/>
              <a:t>, 1983. – 207 с.-</a:t>
            </a:r>
          </a:p>
          <a:p>
            <a:pPr lvl="0"/>
            <a:r>
              <a:rPr lang="ru-RU" dirty="0" err="1"/>
              <a:t>Крымскотатарско</a:t>
            </a:r>
            <a:r>
              <a:rPr lang="ru-RU" dirty="0"/>
              <a:t>-русский словарь / Сост. С.М. </a:t>
            </a:r>
            <a:r>
              <a:rPr lang="ru-RU" dirty="0" err="1"/>
              <a:t>Усеинов</a:t>
            </a:r>
            <a:r>
              <a:rPr lang="ru-RU" dirty="0"/>
              <a:t>. – Симферополь: </a:t>
            </a:r>
            <a:r>
              <a:rPr lang="ru-RU" dirty="0" err="1"/>
              <a:t>Оджакъ</a:t>
            </a:r>
            <a:r>
              <a:rPr lang="ru-RU" dirty="0"/>
              <a:t>, 2005. – 396 с.</a:t>
            </a:r>
          </a:p>
          <a:p>
            <a:pPr lvl="0"/>
            <a:r>
              <a:rPr lang="ru-RU" dirty="0"/>
              <a:t>	</a:t>
            </a:r>
            <a:r>
              <a:rPr lang="ru-RU" dirty="0" err="1"/>
              <a:t>Меметов</a:t>
            </a:r>
            <a:r>
              <a:rPr lang="ru-RU" dirty="0"/>
              <a:t>	А. Лексикология </a:t>
            </a:r>
            <a:r>
              <a:rPr lang="ru-RU" dirty="0" err="1"/>
              <a:t>крымскотатарского</a:t>
            </a:r>
            <a:r>
              <a:rPr lang="ru-RU" dirty="0"/>
              <a:t> языка. Учебное пособие. – Симферополь: </a:t>
            </a:r>
            <a:r>
              <a:rPr lang="ru-RU" dirty="0" err="1"/>
              <a:t>Крымучпедгиз</a:t>
            </a:r>
            <a:r>
              <a:rPr lang="ru-RU" dirty="0"/>
              <a:t>, 2000. – 288 с.</a:t>
            </a:r>
          </a:p>
          <a:p>
            <a:pPr lvl="0"/>
            <a:r>
              <a:rPr lang="ru-RU" dirty="0" err="1"/>
              <a:t>Меметова</a:t>
            </a:r>
            <a:r>
              <a:rPr lang="ru-RU" dirty="0"/>
              <a:t> Э.Ш. Основы стилистики и культуры речи / учебное пособие для студентов филологических факультетов (рекомендовано МОН Украины). – Симферополь: Тезис, 2014. – 224 с.</a:t>
            </a:r>
          </a:p>
          <a:p>
            <a:pPr lvl="0"/>
            <a:r>
              <a:rPr lang="ru-RU" dirty="0"/>
              <a:t>Панова З. C. Вечное и преходящее в творчестве Шамиль </a:t>
            </a:r>
            <a:r>
              <a:rPr lang="ru-RU" dirty="0" err="1"/>
              <a:t>Алядина</a:t>
            </a:r>
            <a:r>
              <a:rPr lang="ru-RU" dirty="0"/>
              <a:t> / З. C. Панова // Ученые записки Таврического национального университета имени В.И. Вернадского. Серия «Филология. Социальные коммуникации». 2013. Т. 26 (65), № 2. С. 449-454.</a:t>
            </a:r>
          </a:p>
        </p:txBody>
      </p:sp>
    </p:spTree>
    <p:extLst>
      <p:ext uri="{BB962C8B-B14F-4D97-AF65-F5344CB8AC3E}">
        <p14:creationId xmlns:p14="http://schemas.microsoft.com/office/powerpoint/2010/main" val="22408225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640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2022-04-05T08:57:33Z</dcterms:created>
  <dcterms:modified xsi:type="dcterms:W3CDTF">2022-04-05T09:27:28Z</dcterms:modified>
</cp:coreProperties>
</file>