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8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9ED"/>
    <a:srgbClr val="7E37B3"/>
    <a:srgbClr val="934CC8"/>
    <a:srgbClr val="9C5BCD"/>
    <a:srgbClr val="B07BD7"/>
    <a:srgbClr val="0996FF"/>
    <a:srgbClr val="0081E2"/>
    <a:srgbClr val="DA9E7C"/>
    <a:srgbClr val="5693C9"/>
    <a:srgbClr val="569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Денис Борисков" userId="068a63e8505df5f5" providerId="LiveId" clId="{8A1046D8-9EB6-4000-8FE8-4D954F32E441}"/>
    <pc:docChg chg="undo redo custSel addSld delSld modSld">
      <pc:chgData name="Денис Борисков" userId="068a63e8505df5f5" providerId="LiveId" clId="{8A1046D8-9EB6-4000-8FE8-4D954F32E441}" dt="2022-04-05T23:38:59.144" v="1829"/>
      <pc:docMkLst>
        <pc:docMk/>
      </pc:docMkLst>
      <pc:sldChg chg="addSp delSp modSp new mod">
        <pc:chgData name="Денис Борисков" userId="068a63e8505df5f5" providerId="LiveId" clId="{8A1046D8-9EB6-4000-8FE8-4D954F32E441}" dt="2022-04-05T23:38:57.889" v="1827" actId="21"/>
        <pc:sldMkLst>
          <pc:docMk/>
          <pc:sldMk cId="876311072" sldId="256"/>
        </pc:sldMkLst>
        <pc:spChg chg="del">
          <ac:chgData name="Денис Борисков" userId="068a63e8505df5f5" providerId="LiveId" clId="{8A1046D8-9EB6-4000-8FE8-4D954F32E441}" dt="2022-04-05T19:55:37.148" v="1"/>
          <ac:spMkLst>
            <pc:docMk/>
            <pc:sldMk cId="876311072" sldId="256"/>
            <ac:spMk id="2" creationId="{529B25D8-72D6-4EC3-816C-47C7039AA80E}"/>
          </ac:spMkLst>
        </pc:spChg>
        <pc:spChg chg="del">
          <ac:chgData name="Денис Борисков" userId="068a63e8505df5f5" providerId="LiveId" clId="{8A1046D8-9EB6-4000-8FE8-4D954F32E441}" dt="2022-04-05T19:55:37.148" v="1"/>
          <ac:spMkLst>
            <pc:docMk/>
            <pc:sldMk cId="876311072" sldId="256"/>
            <ac:spMk id="3" creationId="{2C613741-10B6-4152-ADBF-C3DB260017D9}"/>
          </ac:spMkLst>
        </pc:spChg>
        <pc:spChg chg="add del mod">
          <ac:chgData name="Денис Борисков" userId="068a63e8505df5f5" providerId="LiveId" clId="{8A1046D8-9EB6-4000-8FE8-4D954F32E441}" dt="2022-04-05T19:55:38.054" v="2"/>
          <ac:spMkLst>
            <pc:docMk/>
            <pc:sldMk cId="876311072" sldId="256"/>
            <ac:spMk id="4" creationId="{269AA63B-BB6C-4C85-84CE-CC495EC525C7}"/>
          </ac:spMkLst>
        </pc:spChg>
        <pc:spChg chg="add del mod">
          <ac:chgData name="Денис Борисков" userId="068a63e8505df5f5" providerId="LiveId" clId="{8A1046D8-9EB6-4000-8FE8-4D954F32E441}" dt="2022-04-05T19:55:38.054" v="2"/>
          <ac:spMkLst>
            <pc:docMk/>
            <pc:sldMk cId="876311072" sldId="256"/>
            <ac:spMk id="5" creationId="{32FB3D54-8BD6-433B-8EBE-37F74D18B468}"/>
          </ac:spMkLst>
        </pc:spChg>
        <pc:spChg chg="add del mod">
          <ac:chgData name="Денис Борисков" userId="068a63e8505df5f5" providerId="LiveId" clId="{8A1046D8-9EB6-4000-8FE8-4D954F32E441}" dt="2022-04-05T19:55:38.555" v="3"/>
          <ac:spMkLst>
            <pc:docMk/>
            <pc:sldMk cId="876311072" sldId="256"/>
            <ac:spMk id="6" creationId="{39A2C747-5C64-4878-91BA-D02D99768256}"/>
          </ac:spMkLst>
        </pc:spChg>
        <pc:spChg chg="add del mod">
          <ac:chgData name="Денис Борисков" userId="068a63e8505df5f5" providerId="LiveId" clId="{8A1046D8-9EB6-4000-8FE8-4D954F32E441}" dt="2022-04-05T19:55:38.555" v="3"/>
          <ac:spMkLst>
            <pc:docMk/>
            <pc:sldMk cId="876311072" sldId="256"/>
            <ac:spMk id="7" creationId="{CC15B187-5AD2-4DC7-B170-476196E9D89D}"/>
          </ac:spMkLst>
        </pc:spChg>
        <pc:spChg chg="add del mod">
          <ac:chgData name="Денис Борисков" userId="068a63e8505df5f5" providerId="LiveId" clId="{8A1046D8-9EB6-4000-8FE8-4D954F32E441}" dt="2022-04-05T19:55:38.914" v="4"/>
          <ac:spMkLst>
            <pc:docMk/>
            <pc:sldMk cId="876311072" sldId="256"/>
            <ac:spMk id="8" creationId="{4403BF35-633C-40EF-B0E3-3B7AECA1928B}"/>
          </ac:spMkLst>
        </pc:spChg>
        <pc:spChg chg="add del mod">
          <ac:chgData name="Денис Борисков" userId="068a63e8505df5f5" providerId="LiveId" clId="{8A1046D8-9EB6-4000-8FE8-4D954F32E441}" dt="2022-04-05T19:55:38.914" v="4"/>
          <ac:spMkLst>
            <pc:docMk/>
            <pc:sldMk cId="876311072" sldId="256"/>
            <ac:spMk id="9" creationId="{B526F923-4AD3-4BF6-9BE6-B5A29A119DEA}"/>
          </ac:spMkLst>
        </pc:spChg>
        <pc:spChg chg="add del mod">
          <ac:chgData name="Денис Борисков" userId="068a63e8505df5f5" providerId="LiveId" clId="{8A1046D8-9EB6-4000-8FE8-4D954F32E441}" dt="2022-04-05T19:55:39.148" v="5"/>
          <ac:spMkLst>
            <pc:docMk/>
            <pc:sldMk cId="876311072" sldId="256"/>
            <ac:spMk id="10" creationId="{9B589AD0-31C5-4248-9620-C1A0F4FB5820}"/>
          </ac:spMkLst>
        </pc:spChg>
        <pc:spChg chg="add del mod">
          <ac:chgData name="Денис Борисков" userId="068a63e8505df5f5" providerId="LiveId" clId="{8A1046D8-9EB6-4000-8FE8-4D954F32E441}" dt="2022-04-05T19:55:39.148" v="5"/>
          <ac:spMkLst>
            <pc:docMk/>
            <pc:sldMk cId="876311072" sldId="256"/>
            <ac:spMk id="11" creationId="{1CCA2E96-2A67-4544-85B1-3D32E52FDEB3}"/>
          </ac:spMkLst>
        </pc:spChg>
        <pc:spChg chg="add del mod">
          <ac:chgData name="Денис Борисков" userId="068a63e8505df5f5" providerId="LiveId" clId="{8A1046D8-9EB6-4000-8FE8-4D954F32E441}" dt="2022-04-05T19:55:39.320" v="6"/>
          <ac:spMkLst>
            <pc:docMk/>
            <pc:sldMk cId="876311072" sldId="256"/>
            <ac:spMk id="12" creationId="{4D7E1147-FF82-4743-9F7A-1808E15DC0A7}"/>
          </ac:spMkLst>
        </pc:spChg>
        <pc:spChg chg="add del mod">
          <ac:chgData name="Денис Борисков" userId="068a63e8505df5f5" providerId="LiveId" clId="{8A1046D8-9EB6-4000-8FE8-4D954F32E441}" dt="2022-04-05T19:55:39.320" v="6"/>
          <ac:spMkLst>
            <pc:docMk/>
            <pc:sldMk cId="876311072" sldId="256"/>
            <ac:spMk id="13" creationId="{0021ACD0-C9EB-4F42-96F5-8B764BF1F9FF}"/>
          </ac:spMkLst>
        </pc:spChg>
        <pc:spChg chg="add del mod">
          <ac:chgData name="Денис Борисков" userId="068a63e8505df5f5" providerId="LiveId" clId="{8A1046D8-9EB6-4000-8FE8-4D954F32E441}" dt="2022-04-05T19:55:39.523" v="7"/>
          <ac:spMkLst>
            <pc:docMk/>
            <pc:sldMk cId="876311072" sldId="256"/>
            <ac:spMk id="14" creationId="{5B28F0A5-F254-415C-BEBA-D614FB6C05E7}"/>
          </ac:spMkLst>
        </pc:spChg>
        <pc:spChg chg="add del mod">
          <ac:chgData name="Денис Борисков" userId="068a63e8505df5f5" providerId="LiveId" clId="{8A1046D8-9EB6-4000-8FE8-4D954F32E441}" dt="2022-04-05T19:55:39.523" v="7"/>
          <ac:spMkLst>
            <pc:docMk/>
            <pc:sldMk cId="876311072" sldId="256"/>
            <ac:spMk id="15" creationId="{5C8A62A6-14CC-4003-AD6F-B9895E43F712}"/>
          </ac:spMkLst>
        </pc:spChg>
        <pc:spChg chg="add del mod">
          <ac:chgData name="Денис Борисков" userId="068a63e8505df5f5" providerId="LiveId" clId="{8A1046D8-9EB6-4000-8FE8-4D954F32E441}" dt="2022-04-05T21:29:42.821" v="797" actId="21"/>
          <ac:spMkLst>
            <pc:docMk/>
            <pc:sldMk cId="876311072" sldId="256"/>
            <ac:spMk id="16" creationId="{97BFDCF6-706E-4E1C-A23E-32234AC18CC0}"/>
          </ac:spMkLst>
        </pc:spChg>
        <pc:spChg chg="add del mod">
          <ac:chgData name="Денис Борисков" userId="068a63e8505df5f5" providerId="LiveId" clId="{8A1046D8-9EB6-4000-8FE8-4D954F32E441}" dt="2022-04-05T19:57:06.096" v="118" actId="21"/>
          <ac:spMkLst>
            <pc:docMk/>
            <pc:sldMk cId="876311072" sldId="256"/>
            <ac:spMk id="17" creationId="{BBBEF1BD-E0FA-482F-BD85-92124F221177}"/>
          </ac:spMkLst>
        </pc:spChg>
        <pc:spChg chg="add del">
          <ac:chgData name="Денис Борисков" userId="068a63e8505df5f5" providerId="LiveId" clId="{8A1046D8-9EB6-4000-8FE8-4D954F32E441}" dt="2022-04-05T19:57:20.411" v="121" actId="21"/>
          <ac:spMkLst>
            <pc:docMk/>
            <pc:sldMk cId="876311072" sldId="256"/>
            <ac:spMk id="19" creationId="{69F42F57-C33D-4FC6-BC84-CEEA4C7D9718}"/>
          </ac:spMkLst>
        </pc:spChg>
        <pc:spChg chg="add mod">
          <ac:chgData name="Денис Борисков" userId="068a63e8505df5f5" providerId="LiveId" clId="{8A1046D8-9EB6-4000-8FE8-4D954F32E441}" dt="2022-04-05T20:02:57.984" v="177" actId="207"/>
          <ac:spMkLst>
            <pc:docMk/>
            <pc:sldMk cId="876311072" sldId="256"/>
            <ac:spMk id="20" creationId="{AD571265-9250-43E1-9204-9EC10058A911}"/>
          </ac:spMkLst>
        </pc:spChg>
        <pc:spChg chg="add mod">
          <ac:chgData name="Денис Борисков" userId="068a63e8505df5f5" providerId="LiveId" clId="{8A1046D8-9EB6-4000-8FE8-4D954F32E441}" dt="2022-04-05T20:03:01.165" v="178" actId="207"/>
          <ac:spMkLst>
            <pc:docMk/>
            <pc:sldMk cId="876311072" sldId="256"/>
            <ac:spMk id="21" creationId="{FAB269D1-7097-4E30-AA5C-539C9329E920}"/>
          </ac:spMkLst>
        </pc:spChg>
        <pc:spChg chg="add del mod">
          <ac:chgData name="Денис Борисков" userId="068a63e8505df5f5" providerId="LiveId" clId="{8A1046D8-9EB6-4000-8FE8-4D954F32E441}" dt="2022-04-05T21:29:52.382" v="799" actId="21"/>
          <ac:spMkLst>
            <pc:docMk/>
            <pc:sldMk cId="876311072" sldId="256"/>
            <ac:spMk id="24" creationId="{A4152838-C680-485E-8EA1-03B080A47091}"/>
          </ac:spMkLst>
        </pc:spChg>
        <pc:spChg chg="add mod">
          <ac:chgData name="Денис Борисков" userId="068a63e8505df5f5" providerId="LiveId" clId="{8A1046D8-9EB6-4000-8FE8-4D954F32E441}" dt="2022-04-05T21:29:54.936" v="800" actId="1076"/>
          <ac:spMkLst>
            <pc:docMk/>
            <pc:sldMk cId="876311072" sldId="256"/>
            <ac:spMk id="25" creationId="{CF25D0CA-8E00-4E72-8889-3955F7D75767}"/>
          </ac:spMkLst>
        </pc:spChg>
        <pc:spChg chg="add mod">
          <ac:chgData name="Денис Борисков" userId="068a63e8505df5f5" providerId="LiveId" clId="{8A1046D8-9EB6-4000-8FE8-4D954F32E441}" dt="2022-04-05T21:30:06.131" v="801"/>
          <ac:spMkLst>
            <pc:docMk/>
            <pc:sldMk cId="876311072" sldId="256"/>
            <ac:spMk id="26" creationId="{9B971C7C-CD10-4B66-AB7A-63B1BC2C9704}"/>
          </ac:spMkLst>
        </pc:spChg>
        <pc:picChg chg="add del mod">
          <ac:chgData name="Денис Борисков" userId="068a63e8505df5f5" providerId="LiveId" clId="{8A1046D8-9EB6-4000-8FE8-4D954F32E441}" dt="2022-04-05T23:38:57.889" v="1827" actId="21"/>
          <ac:picMkLst>
            <pc:docMk/>
            <pc:sldMk cId="876311072" sldId="256"/>
            <ac:picMk id="22" creationId="{DA751017-36A3-42D9-A736-63BDEE12F292}"/>
          </ac:picMkLst>
        </pc:picChg>
      </pc:sldChg>
      <pc:sldChg chg="addSp delSp modSp new mod">
        <pc:chgData name="Денис Борисков" userId="068a63e8505df5f5" providerId="LiveId" clId="{8A1046D8-9EB6-4000-8FE8-4D954F32E441}" dt="2022-04-05T21:30:49.911" v="809"/>
        <pc:sldMkLst>
          <pc:docMk/>
          <pc:sldMk cId="2572768756" sldId="257"/>
        </pc:sldMkLst>
        <pc:spChg chg="mod">
          <ac:chgData name="Денис Борисков" userId="068a63e8505df5f5" providerId="LiveId" clId="{8A1046D8-9EB6-4000-8FE8-4D954F32E441}" dt="2022-04-05T21:07:34.468" v="549" actId="14100"/>
          <ac:spMkLst>
            <pc:docMk/>
            <pc:sldMk cId="2572768756" sldId="257"/>
            <ac:spMk id="2" creationId="{DADBC7D9-D6B9-48F2-A8D4-B522239D01BD}"/>
          </ac:spMkLst>
        </pc:spChg>
        <pc:spChg chg="add del mod">
          <ac:chgData name="Денис Борисков" userId="068a63e8505df5f5" providerId="LiveId" clId="{8A1046D8-9EB6-4000-8FE8-4D954F32E441}" dt="2022-04-05T21:30:23.198" v="803" actId="21"/>
          <ac:spMkLst>
            <pc:docMk/>
            <pc:sldMk cId="2572768756" sldId="257"/>
            <ac:spMk id="3" creationId="{BB278F3B-5EFE-4804-9F06-598422FB21B9}"/>
          </ac:spMkLst>
        </pc:spChg>
        <pc:spChg chg="add del mod">
          <ac:chgData name="Денис Борисков" userId="068a63e8505df5f5" providerId="LiveId" clId="{8A1046D8-9EB6-4000-8FE8-4D954F32E441}" dt="2022-04-05T19:58:04.376" v="130"/>
          <ac:spMkLst>
            <pc:docMk/>
            <pc:sldMk cId="2572768756" sldId="257"/>
            <ac:spMk id="4" creationId="{0A1BADF7-0174-4446-AFDC-588B347BE12E}"/>
          </ac:spMkLst>
        </pc:spChg>
        <pc:spChg chg="add del mod">
          <ac:chgData name="Денис Борисков" userId="068a63e8505df5f5" providerId="LiveId" clId="{8A1046D8-9EB6-4000-8FE8-4D954F32E441}" dt="2022-04-05T19:58:15.676" v="134"/>
          <ac:spMkLst>
            <pc:docMk/>
            <pc:sldMk cId="2572768756" sldId="257"/>
            <ac:spMk id="5" creationId="{82B0081D-4802-4324-88AE-48D0C51CBF71}"/>
          </ac:spMkLst>
        </pc:spChg>
        <pc:spChg chg="add mod">
          <ac:chgData name="Денис Борисков" userId="068a63e8505df5f5" providerId="LiveId" clId="{8A1046D8-9EB6-4000-8FE8-4D954F32E441}" dt="2022-04-05T20:02:50.295" v="175" actId="207"/>
          <ac:spMkLst>
            <pc:docMk/>
            <pc:sldMk cId="2572768756" sldId="257"/>
            <ac:spMk id="6" creationId="{FB3D455E-C196-4C53-A2A0-A3B8471AD529}"/>
          </ac:spMkLst>
        </pc:spChg>
        <pc:spChg chg="add del mod">
          <ac:chgData name="Денис Борисков" userId="068a63e8505df5f5" providerId="LiveId" clId="{8A1046D8-9EB6-4000-8FE8-4D954F32E441}" dt="2022-04-05T20:58:49.506" v="519" actId="21"/>
          <ac:spMkLst>
            <pc:docMk/>
            <pc:sldMk cId="2572768756" sldId="257"/>
            <ac:spMk id="7" creationId="{0AF51D66-3ECC-4D0B-B0F1-B6EC5F3DEA0E}"/>
          </ac:spMkLst>
        </pc:spChg>
        <pc:spChg chg="add del mod">
          <ac:chgData name="Денис Борисков" userId="068a63e8505df5f5" providerId="LiveId" clId="{8A1046D8-9EB6-4000-8FE8-4D954F32E441}" dt="2022-04-05T21:30:36.375" v="807" actId="21"/>
          <ac:spMkLst>
            <pc:docMk/>
            <pc:sldMk cId="2572768756" sldId="257"/>
            <ac:spMk id="10" creationId="{B6E7E0BE-786D-438B-8A34-0BA5B3217350}"/>
          </ac:spMkLst>
        </pc:spChg>
        <pc:spChg chg="add mod">
          <ac:chgData name="Денис Борисков" userId="068a63e8505df5f5" providerId="LiveId" clId="{8A1046D8-9EB6-4000-8FE8-4D954F32E441}" dt="2022-04-05T21:30:40.270" v="808" actId="1076"/>
          <ac:spMkLst>
            <pc:docMk/>
            <pc:sldMk cId="2572768756" sldId="257"/>
            <ac:spMk id="11" creationId="{A7B880E0-3863-4DDC-B3B6-4BCBBF8737C6}"/>
          </ac:spMkLst>
        </pc:spChg>
        <pc:spChg chg="add mod">
          <ac:chgData name="Денис Борисков" userId="068a63e8505df5f5" providerId="LiveId" clId="{8A1046D8-9EB6-4000-8FE8-4D954F32E441}" dt="2022-04-05T21:30:49.911" v="809"/>
          <ac:spMkLst>
            <pc:docMk/>
            <pc:sldMk cId="2572768756" sldId="257"/>
            <ac:spMk id="12" creationId="{4C451FB8-246B-400F-9AC2-5D2EA5C4EC5B}"/>
          </ac:spMkLst>
        </pc:spChg>
        <pc:picChg chg="add mod">
          <ac:chgData name="Денис Борисков" userId="068a63e8505df5f5" providerId="LiveId" clId="{8A1046D8-9EB6-4000-8FE8-4D954F32E441}" dt="2022-04-05T21:30:17.198" v="802"/>
          <ac:picMkLst>
            <pc:docMk/>
            <pc:sldMk cId="2572768756" sldId="257"/>
            <ac:picMk id="8" creationId="{37BE5818-7F4A-4E7E-A8AB-EC6607AEFF27}"/>
          </ac:picMkLst>
        </pc:picChg>
      </pc:sldChg>
      <pc:sldChg chg="addSp delSp modSp new mod">
        <pc:chgData name="Денис Борисков" userId="068a63e8505df5f5" providerId="LiveId" clId="{8A1046D8-9EB6-4000-8FE8-4D954F32E441}" dt="2022-04-05T21:35:32.393" v="829" actId="1076"/>
        <pc:sldMkLst>
          <pc:docMk/>
          <pc:sldMk cId="261802722" sldId="258"/>
        </pc:sldMkLst>
        <pc:spChg chg="mod">
          <ac:chgData name="Денис Борисков" userId="068a63e8505df5f5" providerId="LiveId" clId="{8A1046D8-9EB6-4000-8FE8-4D954F32E441}" dt="2022-04-05T21:34:58.295" v="825" actId="404"/>
          <ac:spMkLst>
            <pc:docMk/>
            <pc:sldMk cId="261802722" sldId="258"/>
            <ac:spMk id="2" creationId="{850C5411-D74B-4DD7-BCDB-3221F6BF7E72}"/>
          </ac:spMkLst>
        </pc:spChg>
        <pc:spChg chg="del">
          <ac:chgData name="Денис Борисков" userId="068a63e8505df5f5" providerId="LiveId" clId="{8A1046D8-9EB6-4000-8FE8-4D954F32E441}" dt="2022-04-05T20:15:56.586" v="197" actId="1032"/>
          <ac:spMkLst>
            <pc:docMk/>
            <pc:sldMk cId="261802722" sldId="258"/>
            <ac:spMk id="3" creationId="{0DE09A1E-70ED-4BB0-A5D3-219A1003125E}"/>
          </ac:spMkLst>
        </pc:spChg>
        <pc:spChg chg="add mod topLvl">
          <ac:chgData name="Денис Борисков" userId="068a63e8505df5f5" providerId="LiveId" clId="{8A1046D8-9EB6-4000-8FE8-4D954F32E441}" dt="2022-04-05T21:35:17.430" v="827" actId="1076"/>
          <ac:spMkLst>
            <pc:docMk/>
            <pc:sldMk cId="261802722" sldId="258"/>
            <ac:spMk id="6" creationId="{367C397D-0EA1-422B-AFCF-139682B8B07E}"/>
          </ac:spMkLst>
        </pc:spChg>
        <pc:spChg chg="add del mod topLvl">
          <ac:chgData name="Денис Борисков" userId="068a63e8505df5f5" providerId="LiveId" clId="{8A1046D8-9EB6-4000-8FE8-4D954F32E441}" dt="2022-04-05T21:03:04.999" v="538" actId="21"/>
          <ac:spMkLst>
            <pc:docMk/>
            <pc:sldMk cId="261802722" sldId="258"/>
            <ac:spMk id="7" creationId="{2B2359C6-CFC3-40F5-A01F-319F404F4A89}"/>
          </ac:spMkLst>
        </pc:spChg>
        <pc:spChg chg="add mod">
          <ac:chgData name="Денис Борисков" userId="068a63e8505df5f5" providerId="LiveId" clId="{8A1046D8-9EB6-4000-8FE8-4D954F32E441}" dt="2022-04-05T21:35:23.667" v="828" actId="1076"/>
          <ac:spMkLst>
            <pc:docMk/>
            <pc:sldMk cId="261802722" sldId="258"/>
            <ac:spMk id="8" creationId="{959C044C-7FB9-4EE1-9020-CA8B66554B20}"/>
          </ac:spMkLst>
        </pc:spChg>
        <pc:spChg chg="add mod">
          <ac:chgData name="Денис Борисков" userId="068a63e8505df5f5" providerId="LiveId" clId="{8A1046D8-9EB6-4000-8FE8-4D954F32E441}" dt="2022-04-05T21:35:10.552" v="826" actId="1076"/>
          <ac:spMkLst>
            <pc:docMk/>
            <pc:sldMk cId="261802722" sldId="258"/>
            <ac:spMk id="10" creationId="{7660B09A-F914-46D9-AAA1-5F01C4437823}"/>
          </ac:spMkLst>
        </pc:spChg>
        <pc:spChg chg="add del mod">
          <ac:chgData name="Денис Борисков" userId="068a63e8505df5f5" providerId="LiveId" clId="{8A1046D8-9EB6-4000-8FE8-4D954F32E441}" dt="2022-04-05T20:21:37.489" v="269" actId="33987"/>
          <ac:spMkLst>
            <pc:docMk/>
            <pc:sldMk cId="261802722" sldId="258"/>
            <ac:spMk id="11" creationId="{F4C34276-96F6-43FB-88EF-4052B98121F2}"/>
          </ac:spMkLst>
        </pc:spChg>
        <pc:spChg chg="add del mod">
          <ac:chgData name="Денис Борисков" userId="068a63e8505df5f5" providerId="LiveId" clId="{8A1046D8-9EB6-4000-8FE8-4D954F32E441}" dt="2022-04-05T20:21:53.480" v="272" actId="21"/>
          <ac:spMkLst>
            <pc:docMk/>
            <pc:sldMk cId="261802722" sldId="258"/>
            <ac:spMk id="12" creationId="{EED728C4-08B7-4AFA-8922-2BD16B77EE43}"/>
          </ac:spMkLst>
        </pc:spChg>
        <pc:spChg chg="add mod">
          <ac:chgData name="Денис Борисков" userId="068a63e8505df5f5" providerId="LiveId" clId="{8A1046D8-9EB6-4000-8FE8-4D954F32E441}" dt="2022-04-05T20:59:03.633" v="522" actId="1076"/>
          <ac:spMkLst>
            <pc:docMk/>
            <pc:sldMk cId="261802722" sldId="258"/>
            <ac:spMk id="14" creationId="{67597C46-47D0-4002-9806-7620D935BF7A}"/>
          </ac:spMkLst>
        </pc:spChg>
        <pc:grpChg chg="add del mod">
          <ac:chgData name="Денис Борисков" userId="068a63e8505df5f5" providerId="LiveId" clId="{8A1046D8-9EB6-4000-8FE8-4D954F32E441}" dt="2022-04-05T21:03:04.999" v="538" actId="21"/>
          <ac:grpSpMkLst>
            <pc:docMk/>
            <pc:sldMk cId="261802722" sldId="258"/>
            <ac:grpSpMk id="5" creationId="{E082421B-DC3C-4080-B3CB-BFDC73891DDD}"/>
          </ac:grpSpMkLst>
        </pc:grpChg>
        <pc:graphicFrameChg chg="add mod modGraphic">
          <ac:chgData name="Денис Борисков" userId="068a63e8505df5f5" providerId="LiveId" clId="{8A1046D8-9EB6-4000-8FE8-4D954F32E441}" dt="2022-04-05T21:35:32.393" v="829" actId="1076"/>
          <ac:graphicFrameMkLst>
            <pc:docMk/>
            <pc:sldMk cId="261802722" sldId="258"/>
            <ac:graphicFrameMk id="4" creationId="{037893B8-C135-4683-B3C3-2BC3F5842C27}"/>
          </ac:graphicFrameMkLst>
        </pc:graphicFrameChg>
        <pc:graphicFrameChg chg="add mod modGraphic">
          <ac:chgData name="Денис Борисков" userId="068a63e8505df5f5" providerId="LiveId" clId="{8A1046D8-9EB6-4000-8FE8-4D954F32E441}" dt="2022-04-05T21:04:32.710" v="546" actId="1076"/>
          <ac:graphicFrameMkLst>
            <pc:docMk/>
            <pc:sldMk cId="261802722" sldId="258"/>
            <ac:graphicFrameMk id="13" creationId="{39067AE5-48B5-44AE-B6F0-3AAC9ACFA439}"/>
          </ac:graphicFrameMkLst>
        </pc:graphicFrameChg>
        <pc:graphicFrameChg chg="add del modGraphic">
          <ac:chgData name="Денис Борисков" userId="068a63e8505df5f5" providerId="LiveId" clId="{8A1046D8-9EB6-4000-8FE8-4D954F32E441}" dt="2022-04-05T20:59:48.442" v="525" actId="1032"/>
          <ac:graphicFrameMkLst>
            <pc:docMk/>
            <pc:sldMk cId="261802722" sldId="258"/>
            <ac:graphicFrameMk id="15" creationId="{E298197C-A498-4FD3-A852-C9C0175AEDCB}"/>
          </ac:graphicFrameMkLst>
        </pc:graphicFrameChg>
      </pc:sldChg>
      <pc:sldChg chg="addSp delSp modSp new mod">
        <pc:chgData name="Денис Борисков" userId="068a63e8505df5f5" providerId="LiveId" clId="{8A1046D8-9EB6-4000-8FE8-4D954F32E441}" dt="2022-04-05T23:38:59.144" v="1829"/>
        <pc:sldMkLst>
          <pc:docMk/>
          <pc:sldMk cId="1920540778" sldId="259"/>
        </pc:sldMkLst>
        <pc:spChg chg="mod">
          <ac:chgData name="Денис Борисков" userId="068a63e8505df5f5" providerId="LiveId" clId="{8A1046D8-9EB6-4000-8FE8-4D954F32E441}" dt="2022-04-05T23:38:59.144" v="1829"/>
          <ac:spMkLst>
            <pc:docMk/>
            <pc:sldMk cId="1920540778" sldId="259"/>
            <ac:spMk id="2" creationId="{018B1945-4086-44FD-8AE3-48EF68597D87}"/>
          </ac:spMkLst>
        </pc:spChg>
        <pc:spChg chg="del">
          <ac:chgData name="Денис Борисков" userId="068a63e8505df5f5" providerId="LiveId" clId="{8A1046D8-9EB6-4000-8FE8-4D954F32E441}" dt="2022-04-05T21:11:15.854" v="551" actId="1032"/>
          <ac:spMkLst>
            <pc:docMk/>
            <pc:sldMk cId="1920540778" sldId="259"/>
            <ac:spMk id="3" creationId="{5E6DDBCC-0447-4900-989C-E6C9B05410F0}"/>
          </ac:spMkLst>
        </pc:spChg>
        <pc:spChg chg="add del mod">
          <ac:chgData name="Денис Борисков" userId="068a63e8505df5f5" providerId="LiveId" clId="{8A1046D8-9EB6-4000-8FE8-4D954F32E441}" dt="2022-04-05T21:27:11.012" v="770" actId="767"/>
          <ac:spMkLst>
            <pc:docMk/>
            <pc:sldMk cId="1920540778" sldId="259"/>
            <ac:spMk id="6" creationId="{9430B297-57FD-4D7A-915E-894293C14478}"/>
          </ac:spMkLst>
        </pc:spChg>
        <pc:spChg chg="add mod">
          <ac:chgData name="Денис Борисков" userId="068a63e8505df5f5" providerId="LiveId" clId="{8A1046D8-9EB6-4000-8FE8-4D954F32E441}" dt="2022-04-05T21:28:25.827" v="794" actId="403"/>
          <ac:spMkLst>
            <pc:docMk/>
            <pc:sldMk cId="1920540778" sldId="259"/>
            <ac:spMk id="7" creationId="{DD49CAEC-5C60-4BE1-BE72-446598A4C33D}"/>
          </ac:spMkLst>
        </pc:spChg>
        <pc:graphicFrameChg chg="add mod modGraphic">
          <ac:chgData name="Денис Борисков" userId="068a63e8505df5f5" providerId="LiveId" clId="{8A1046D8-9EB6-4000-8FE8-4D954F32E441}" dt="2022-04-05T21:23:35.667" v="699" actId="1076"/>
          <ac:graphicFrameMkLst>
            <pc:docMk/>
            <pc:sldMk cId="1920540778" sldId="259"/>
            <ac:graphicFrameMk id="4" creationId="{63099F55-8C4C-48DF-B916-05CF67FFDAB5}"/>
          </ac:graphicFrameMkLst>
        </pc:graphicFrameChg>
        <pc:graphicFrameChg chg="add mod modGraphic">
          <ac:chgData name="Денис Борисков" userId="068a63e8505df5f5" providerId="LiveId" clId="{8A1046D8-9EB6-4000-8FE8-4D954F32E441}" dt="2022-04-05T21:28:22.224" v="793"/>
          <ac:graphicFrameMkLst>
            <pc:docMk/>
            <pc:sldMk cId="1920540778" sldId="259"/>
            <ac:graphicFrameMk id="5" creationId="{C5CE01D2-D113-4874-AC9D-298FAD475C81}"/>
          </ac:graphicFrameMkLst>
        </pc:graphicFrameChg>
      </pc:sldChg>
      <pc:sldChg chg="addSp delSp modSp new mod">
        <pc:chgData name="Денис Борисков" userId="068a63e8505df5f5" providerId="LiveId" clId="{8A1046D8-9EB6-4000-8FE8-4D954F32E441}" dt="2022-04-05T23:38:59.144" v="1829"/>
        <pc:sldMkLst>
          <pc:docMk/>
          <pc:sldMk cId="3686571512" sldId="260"/>
        </pc:sldMkLst>
        <pc:spChg chg="mod">
          <ac:chgData name="Денис Борисков" userId="068a63e8505df5f5" providerId="LiveId" clId="{8A1046D8-9EB6-4000-8FE8-4D954F32E441}" dt="2022-04-05T23:38:59.144" v="1829"/>
          <ac:spMkLst>
            <pc:docMk/>
            <pc:sldMk cId="3686571512" sldId="260"/>
            <ac:spMk id="2" creationId="{0FEA365D-2138-43FD-8040-64D541751CDB}"/>
          </ac:spMkLst>
        </pc:spChg>
        <pc:spChg chg="del">
          <ac:chgData name="Денис Борисков" userId="068a63e8505df5f5" providerId="LiveId" clId="{8A1046D8-9EB6-4000-8FE8-4D954F32E441}" dt="2022-04-05T21:36:15.759" v="833" actId="21"/>
          <ac:spMkLst>
            <pc:docMk/>
            <pc:sldMk cId="3686571512" sldId="260"/>
            <ac:spMk id="3" creationId="{7C01DBEC-F7A9-4849-8411-EBA2AB541F39}"/>
          </ac:spMkLst>
        </pc:spChg>
        <pc:spChg chg="add mod">
          <ac:chgData name="Денис Борисков" userId="068a63e8505df5f5" providerId="LiveId" clId="{8A1046D8-9EB6-4000-8FE8-4D954F32E441}" dt="2022-04-05T21:44:53.962" v="877"/>
          <ac:spMkLst>
            <pc:docMk/>
            <pc:sldMk cId="3686571512" sldId="260"/>
            <ac:spMk id="5" creationId="{6E13BCB5-9D50-49E2-8A60-2550C61E1C2A}"/>
          </ac:spMkLst>
        </pc:spChg>
        <pc:graphicFrameChg chg="add mod">
          <ac:chgData name="Денис Борисков" userId="068a63e8505df5f5" providerId="LiveId" clId="{8A1046D8-9EB6-4000-8FE8-4D954F32E441}" dt="2022-04-05T21:44:35.868" v="876" actId="20577"/>
          <ac:graphicFrameMkLst>
            <pc:docMk/>
            <pc:sldMk cId="3686571512" sldId="260"/>
            <ac:graphicFrameMk id="4" creationId="{7366E15C-18B3-4428-BCC4-D263D02490E3}"/>
          </ac:graphicFrameMkLst>
        </pc:graphicFrameChg>
      </pc:sldChg>
      <pc:sldChg chg="addSp delSp modSp new mod">
        <pc:chgData name="Денис Борисков" userId="068a63e8505df5f5" providerId="LiveId" clId="{8A1046D8-9EB6-4000-8FE8-4D954F32E441}" dt="2022-04-05T22:29:11.142" v="1182" actId="21"/>
        <pc:sldMkLst>
          <pc:docMk/>
          <pc:sldMk cId="3724476252" sldId="261"/>
        </pc:sldMkLst>
        <pc:spChg chg="del mod">
          <ac:chgData name="Денис Борисков" userId="068a63e8505df5f5" providerId="LiveId" clId="{8A1046D8-9EB6-4000-8FE8-4D954F32E441}" dt="2022-04-05T22:10:47.545" v="1007" actId="21"/>
          <ac:spMkLst>
            <pc:docMk/>
            <pc:sldMk cId="3724476252" sldId="261"/>
            <ac:spMk id="2" creationId="{EBC1B359-0941-4DF4-AF67-F55593E71A57}"/>
          </ac:spMkLst>
        </pc:spChg>
        <pc:spChg chg="add del mod">
          <ac:chgData name="Денис Борисков" userId="068a63e8505df5f5" providerId="LiveId" clId="{8A1046D8-9EB6-4000-8FE8-4D954F32E441}" dt="2022-04-05T22:24:18.116" v="1108" actId="21"/>
          <ac:spMkLst>
            <pc:docMk/>
            <pc:sldMk cId="3724476252" sldId="261"/>
            <ac:spMk id="3" creationId="{28A0319B-9D7E-4471-BFAD-4D99109CF13B}"/>
          </ac:spMkLst>
        </pc:spChg>
        <pc:spChg chg="add del mod">
          <ac:chgData name="Денис Борисков" userId="068a63e8505df5f5" providerId="LiveId" clId="{8A1046D8-9EB6-4000-8FE8-4D954F32E441}" dt="2022-04-05T22:11:13.640" v="1012" actId="21"/>
          <ac:spMkLst>
            <pc:docMk/>
            <pc:sldMk cId="3724476252" sldId="261"/>
            <ac:spMk id="5" creationId="{025E88ED-8C07-4B00-98FE-640764F934EE}"/>
          </ac:spMkLst>
        </pc:spChg>
        <pc:spChg chg="add mod">
          <ac:chgData name="Денис Борисков" userId="068a63e8505df5f5" providerId="LiveId" clId="{8A1046D8-9EB6-4000-8FE8-4D954F32E441}" dt="2022-04-05T22:22:58.573" v="1099" actId="1076"/>
          <ac:spMkLst>
            <pc:docMk/>
            <pc:sldMk cId="3724476252" sldId="261"/>
            <ac:spMk id="7" creationId="{3A2A14EB-C737-4DCD-9BB5-E531FBEAD55F}"/>
          </ac:spMkLst>
        </pc:spChg>
        <pc:spChg chg="add mod">
          <ac:chgData name="Денис Борисков" userId="068a63e8505df5f5" providerId="LiveId" clId="{8A1046D8-9EB6-4000-8FE8-4D954F32E441}" dt="2022-04-05T22:21:58.094" v="1087" actId="1076"/>
          <ac:spMkLst>
            <pc:docMk/>
            <pc:sldMk cId="3724476252" sldId="261"/>
            <ac:spMk id="8" creationId="{FE15FC66-2D7C-4C85-B8AE-2A1D7CA05B60}"/>
          </ac:spMkLst>
        </pc:spChg>
        <pc:spChg chg="add mod">
          <ac:chgData name="Денис Борисков" userId="068a63e8505df5f5" providerId="LiveId" clId="{8A1046D8-9EB6-4000-8FE8-4D954F32E441}" dt="2022-04-05T22:26:11.509" v="1171" actId="1076"/>
          <ac:spMkLst>
            <pc:docMk/>
            <pc:sldMk cId="3724476252" sldId="261"/>
            <ac:spMk id="9" creationId="{69A77A0B-E2C7-454E-9C57-6C226750D538}"/>
          </ac:spMkLst>
        </pc:spChg>
        <pc:spChg chg="add del mod">
          <ac:chgData name="Денис Борисков" userId="068a63e8505df5f5" providerId="LiveId" clId="{8A1046D8-9EB6-4000-8FE8-4D954F32E441}" dt="2022-04-05T22:29:11.142" v="1182" actId="21"/>
          <ac:spMkLst>
            <pc:docMk/>
            <pc:sldMk cId="3724476252" sldId="261"/>
            <ac:spMk id="11" creationId="{B4E72E5F-C9EE-4920-B60F-91CF2378C076}"/>
          </ac:spMkLst>
        </pc:spChg>
        <pc:spChg chg="add mod">
          <ac:chgData name="Денис Борисков" userId="068a63e8505df5f5" providerId="LiveId" clId="{8A1046D8-9EB6-4000-8FE8-4D954F32E441}" dt="2022-04-05T22:26:16.935" v="1172" actId="1076"/>
          <ac:spMkLst>
            <pc:docMk/>
            <pc:sldMk cId="3724476252" sldId="261"/>
            <ac:spMk id="12" creationId="{4274579A-E305-4C3C-941C-98C20AE97348}"/>
          </ac:spMkLst>
        </pc:spChg>
        <pc:graphicFrameChg chg="add mod modGraphic">
          <ac:chgData name="Денис Борисков" userId="068a63e8505df5f5" providerId="LiveId" clId="{8A1046D8-9EB6-4000-8FE8-4D954F32E441}" dt="2022-04-05T22:24:11.849" v="1105" actId="207"/>
          <ac:graphicFrameMkLst>
            <pc:docMk/>
            <pc:sldMk cId="3724476252" sldId="261"/>
            <ac:graphicFrameMk id="6" creationId="{75FD8EDA-DBB1-4454-882A-EB423C76C7E3}"/>
          </ac:graphicFrameMkLst>
        </pc:graphicFrameChg>
      </pc:sldChg>
      <pc:sldChg chg="addSp delSp modSp new mod">
        <pc:chgData name="Денис Борисков" userId="068a63e8505df5f5" providerId="LiveId" clId="{8A1046D8-9EB6-4000-8FE8-4D954F32E441}" dt="2022-04-05T23:38:59.144" v="1829"/>
        <pc:sldMkLst>
          <pc:docMk/>
          <pc:sldMk cId="2661646799" sldId="262"/>
        </pc:sldMkLst>
        <pc:spChg chg="del">
          <ac:chgData name="Денис Борисков" userId="068a63e8505df5f5" providerId="LiveId" clId="{8A1046D8-9EB6-4000-8FE8-4D954F32E441}" dt="2022-04-05T22:28:16.655" v="1181" actId="21"/>
          <ac:spMkLst>
            <pc:docMk/>
            <pc:sldMk cId="2661646799" sldId="262"/>
            <ac:spMk id="2" creationId="{39F15185-4988-44D6-B0FA-50B93117CD8E}"/>
          </ac:spMkLst>
        </pc:spChg>
        <pc:spChg chg="del mod">
          <ac:chgData name="Денис Борисков" userId="068a63e8505df5f5" providerId="LiveId" clId="{8A1046D8-9EB6-4000-8FE8-4D954F32E441}" dt="2022-04-05T22:33:39.581" v="1185" actId="1032"/>
          <ac:spMkLst>
            <pc:docMk/>
            <pc:sldMk cId="2661646799" sldId="262"/>
            <ac:spMk id="3" creationId="{D30A335E-43D5-4C79-A946-0667C2046423}"/>
          </ac:spMkLst>
        </pc:spChg>
        <pc:spChg chg="add mod">
          <ac:chgData name="Денис Борисков" userId="068a63e8505df5f5" providerId="LiveId" clId="{8A1046D8-9EB6-4000-8FE8-4D954F32E441}" dt="2022-04-05T22:27:58.300" v="1179" actId="207"/>
          <ac:spMkLst>
            <pc:docMk/>
            <pc:sldMk cId="2661646799" sldId="262"/>
            <ac:spMk id="4" creationId="{AB23ABE8-FEAB-4DED-87E0-F0D8F224920F}"/>
          </ac:spMkLst>
        </pc:spChg>
        <pc:spChg chg="add del mod">
          <ac:chgData name="Денис Борисков" userId="068a63e8505df5f5" providerId="LiveId" clId="{8A1046D8-9EB6-4000-8FE8-4D954F32E441}" dt="2022-04-05T22:35:55.055" v="1195" actId="1032"/>
          <ac:spMkLst>
            <pc:docMk/>
            <pc:sldMk cId="2661646799" sldId="262"/>
            <ac:spMk id="9" creationId="{F8BB97DC-566A-4572-9A25-2CA28980DDEA}"/>
          </ac:spMkLst>
        </pc:spChg>
        <pc:spChg chg="add mod">
          <ac:chgData name="Денис Борисков" userId="068a63e8505df5f5" providerId="LiveId" clId="{8A1046D8-9EB6-4000-8FE8-4D954F32E441}" dt="2022-04-05T22:42:13.391" v="1288" actId="1076"/>
          <ac:spMkLst>
            <pc:docMk/>
            <pc:sldMk cId="2661646799" sldId="262"/>
            <ac:spMk id="11" creationId="{9CB470E1-C7F2-4B9A-9054-8EF927197667}"/>
          </ac:spMkLst>
        </pc:spChg>
        <pc:spChg chg="add del mod">
          <ac:chgData name="Денис Борисков" userId="068a63e8505df5f5" providerId="LiveId" clId="{8A1046D8-9EB6-4000-8FE8-4D954F32E441}" dt="2022-04-05T22:38:38.762" v="1221" actId="767"/>
          <ac:spMkLst>
            <pc:docMk/>
            <pc:sldMk cId="2661646799" sldId="262"/>
            <ac:spMk id="12" creationId="{45A960DB-122F-41EA-A477-D5530A06F841}"/>
          </ac:spMkLst>
        </pc:spChg>
        <pc:spChg chg="add mod">
          <ac:chgData name="Денис Борисков" userId="068a63e8505df5f5" providerId="LiveId" clId="{8A1046D8-9EB6-4000-8FE8-4D954F32E441}" dt="2022-04-05T22:42:04.525" v="1287" actId="1076"/>
          <ac:spMkLst>
            <pc:docMk/>
            <pc:sldMk cId="2661646799" sldId="262"/>
            <ac:spMk id="13" creationId="{8AE68083-D9B4-4AF4-9236-A01C4950B55B}"/>
          </ac:spMkLst>
        </pc:spChg>
        <pc:spChg chg="add mod">
          <ac:chgData name="Денис Борисков" userId="068a63e8505df5f5" providerId="LiveId" clId="{8A1046D8-9EB6-4000-8FE8-4D954F32E441}" dt="2022-04-05T22:44:10.145" v="1318" actId="1076"/>
          <ac:spMkLst>
            <pc:docMk/>
            <pc:sldMk cId="2661646799" sldId="262"/>
            <ac:spMk id="14" creationId="{B0E84092-2DD7-434B-BE7E-0AB17CECF1E3}"/>
          </ac:spMkLst>
        </pc:spChg>
        <pc:graphicFrameChg chg="add del mod modGraphic">
          <ac:chgData name="Денис Борисков" userId="068a63e8505df5f5" providerId="LiveId" clId="{8A1046D8-9EB6-4000-8FE8-4D954F32E441}" dt="2022-04-05T22:34:50.248" v="1192" actId="21"/>
          <ac:graphicFrameMkLst>
            <pc:docMk/>
            <pc:sldMk cId="2661646799" sldId="262"/>
            <ac:graphicFrameMk id="7" creationId="{399279F7-821D-4894-B069-03A3970D64C8}"/>
          </ac:graphicFrameMkLst>
        </pc:graphicFrameChg>
        <pc:graphicFrameChg chg="add mod modGraphic">
          <ac:chgData name="Денис Борисков" userId="068a63e8505df5f5" providerId="LiveId" clId="{8A1046D8-9EB6-4000-8FE8-4D954F32E441}" dt="2022-04-05T23:38:59.144" v="1829"/>
          <ac:graphicFrameMkLst>
            <pc:docMk/>
            <pc:sldMk cId="2661646799" sldId="262"/>
            <ac:graphicFrameMk id="10" creationId="{B1753CCF-27B0-4E93-B5ED-60BA30344B14}"/>
          </ac:graphicFrameMkLst>
        </pc:graphicFrameChg>
      </pc:sldChg>
      <pc:sldChg chg="addSp delSp modSp new mod">
        <pc:chgData name="Денис Борисков" userId="068a63e8505df5f5" providerId="LiveId" clId="{8A1046D8-9EB6-4000-8FE8-4D954F32E441}" dt="2022-04-05T23:29:05.547" v="1790" actId="1076"/>
        <pc:sldMkLst>
          <pc:docMk/>
          <pc:sldMk cId="3314697149" sldId="263"/>
        </pc:sldMkLst>
        <pc:spChg chg="del">
          <ac:chgData name="Денис Борисков" userId="068a63e8505df5f5" providerId="LiveId" clId="{8A1046D8-9EB6-4000-8FE8-4D954F32E441}" dt="2022-04-05T23:23:55.405" v="1740" actId="21"/>
          <ac:spMkLst>
            <pc:docMk/>
            <pc:sldMk cId="3314697149" sldId="263"/>
            <ac:spMk id="2" creationId="{0CF7A9A8-BB96-4368-870F-7FA65636051B}"/>
          </ac:spMkLst>
        </pc:spChg>
        <pc:spChg chg="del">
          <ac:chgData name="Денис Борисков" userId="068a63e8505df5f5" providerId="LiveId" clId="{8A1046D8-9EB6-4000-8FE8-4D954F32E441}" dt="2022-04-05T23:23:58.041" v="1741" actId="21"/>
          <ac:spMkLst>
            <pc:docMk/>
            <pc:sldMk cId="3314697149" sldId="263"/>
            <ac:spMk id="3" creationId="{218B646C-E405-47DC-81F2-51CC4B349C3E}"/>
          </ac:spMkLst>
        </pc:spChg>
        <pc:spChg chg="add mod">
          <ac:chgData name="Денис Борисков" userId="068a63e8505df5f5" providerId="LiveId" clId="{8A1046D8-9EB6-4000-8FE8-4D954F32E441}" dt="2022-04-05T23:24:10.010" v="1744"/>
          <ac:spMkLst>
            <pc:docMk/>
            <pc:sldMk cId="3314697149" sldId="263"/>
            <ac:spMk id="5" creationId="{8DC7AB51-3396-4AC0-8AD5-70C7027429DB}"/>
          </ac:spMkLst>
        </pc:spChg>
        <pc:graphicFrameChg chg="add mod">
          <ac:chgData name="Денис Борисков" userId="068a63e8505df5f5" providerId="LiveId" clId="{8A1046D8-9EB6-4000-8FE8-4D954F32E441}" dt="2022-04-05T23:29:05.547" v="1790" actId="1076"/>
          <ac:graphicFrameMkLst>
            <pc:docMk/>
            <pc:sldMk cId="3314697149" sldId="263"/>
            <ac:graphicFrameMk id="4" creationId="{40DD3C03-0621-4B92-BF3B-2BD204FA55AC}"/>
          </ac:graphicFrameMkLst>
        </pc:graphicFrameChg>
      </pc:sldChg>
      <pc:sldChg chg="addSp delSp modSp new mod">
        <pc:chgData name="Денис Борисков" userId="068a63e8505df5f5" providerId="LiveId" clId="{8A1046D8-9EB6-4000-8FE8-4D954F32E441}" dt="2022-04-05T23:22:58.076" v="1739" actId="20577"/>
        <pc:sldMkLst>
          <pc:docMk/>
          <pc:sldMk cId="1573365442" sldId="264"/>
        </pc:sldMkLst>
        <pc:spChg chg="del">
          <ac:chgData name="Денис Борисков" userId="068a63e8505df5f5" providerId="LiveId" clId="{8A1046D8-9EB6-4000-8FE8-4D954F32E441}" dt="2022-04-05T22:45:53.443" v="1331" actId="21"/>
          <ac:spMkLst>
            <pc:docMk/>
            <pc:sldMk cId="1573365442" sldId="264"/>
            <ac:spMk id="2" creationId="{3E636EDB-3A27-4F90-8115-8D716EE59D06}"/>
          </ac:spMkLst>
        </pc:spChg>
        <pc:spChg chg="del">
          <ac:chgData name="Денис Борисков" userId="068a63e8505df5f5" providerId="LiveId" clId="{8A1046D8-9EB6-4000-8FE8-4D954F32E441}" dt="2022-04-05T22:45:55.859" v="1332" actId="21"/>
          <ac:spMkLst>
            <pc:docMk/>
            <pc:sldMk cId="1573365442" sldId="264"/>
            <ac:spMk id="3" creationId="{3B6CFCDD-F101-4DA7-AF5A-F26C7BB1807D}"/>
          </ac:spMkLst>
        </pc:spChg>
        <pc:spChg chg="add mod">
          <ac:chgData name="Денис Борисков" userId="068a63e8505df5f5" providerId="LiveId" clId="{8A1046D8-9EB6-4000-8FE8-4D954F32E441}" dt="2022-04-05T22:55:19.401" v="1402" actId="1076"/>
          <ac:spMkLst>
            <pc:docMk/>
            <pc:sldMk cId="1573365442" sldId="264"/>
            <ac:spMk id="5" creationId="{EA653B83-F052-481D-8601-745320037B2D}"/>
          </ac:spMkLst>
        </pc:spChg>
        <pc:spChg chg="add mod">
          <ac:chgData name="Денис Борисков" userId="068a63e8505df5f5" providerId="LiveId" clId="{8A1046D8-9EB6-4000-8FE8-4D954F32E441}" dt="2022-04-05T23:12:30.555" v="1624" actId="1076"/>
          <ac:spMkLst>
            <pc:docMk/>
            <pc:sldMk cId="1573365442" sldId="264"/>
            <ac:spMk id="7" creationId="{F9B94146-257B-4683-A616-3F033FA556F5}"/>
          </ac:spMkLst>
        </pc:spChg>
        <pc:spChg chg="add mod">
          <ac:chgData name="Денис Борисков" userId="068a63e8505df5f5" providerId="LiveId" clId="{8A1046D8-9EB6-4000-8FE8-4D954F32E441}" dt="2022-04-05T23:12:36.338" v="1625" actId="1076"/>
          <ac:spMkLst>
            <pc:docMk/>
            <pc:sldMk cId="1573365442" sldId="264"/>
            <ac:spMk id="9" creationId="{10EA9DC5-5CBC-450E-9320-D4357FDCDA91}"/>
          </ac:spMkLst>
        </pc:spChg>
        <pc:spChg chg="add mod">
          <ac:chgData name="Денис Борисков" userId="068a63e8505df5f5" providerId="LiveId" clId="{8A1046D8-9EB6-4000-8FE8-4D954F32E441}" dt="2022-04-05T22:56:25.688" v="1413"/>
          <ac:spMkLst>
            <pc:docMk/>
            <pc:sldMk cId="1573365442" sldId="264"/>
            <ac:spMk id="10" creationId="{39FCE0C7-7923-4962-90EA-AC6955119B9B}"/>
          </ac:spMkLst>
        </pc:spChg>
        <pc:spChg chg="add mod">
          <ac:chgData name="Денис Борисков" userId="068a63e8505df5f5" providerId="LiveId" clId="{8A1046D8-9EB6-4000-8FE8-4D954F32E441}" dt="2022-04-05T23:12:04.445" v="1619" actId="1076"/>
          <ac:spMkLst>
            <pc:docMk/>
            <pc:sldMk cId="1573365442" sldId="264"/>
            <ac:spMk id="12" creationId="{6BA42A22-1F05-467A-9E59-CA815AB350B8}"/>
          </ac:spMkLst>
        </pc:spChg>
        <pc:spChg chg="add mod">
          <ac:chgData name="Денис Борисков" userId="068a63e8505df5f5" providerId="LiveId" clId="{8A1046D8-9EB6-4000-8FE8-4D954F32E441}" dt="2022-04-05T23:11:57.639" v="1618" actId="1076"/>
          <ac:spMkLst>
            <pc:docMk/>
            <pc:sldMk cId="1573365442" sldId="264"/>
            <ac:spMk id="14" creationId="{B72CEF45-F72D-486E-87CE-E9278AAA7BFE}"/>
          </ac:spMkLst>
        </pc:spChg>
        <pc:spChg chg="add mod">
          <ac:chgData name="Денис Борисков" userId="068a63e8505df5f5" providerId="LiveId" clId="{8A1046D8-9EB6-4000-8FE8-4D954F32E441}" dt="2022-04-05T23:09:37.494" v="1595" actId="14100"/>
          <ac:spMkLst>
            <pc:docMk/>
            <pc:sldMk cId="1573365442" sldId="264"/>
            <ac:spMk id="16" creationId="{CA868FC1-1344-41BD-885E-9B11F45380FE}"/>
          </ac:spMkLst>
        </pc:spChg>
        <pc:spChg chg="add mod">
          <ac:chgData name="Денис Борисков" userId="068a63e8505df5f5" providerId="LiveId" clId="{8A1046D8-9EB6-4000-8FE8-4D954F32E441}" dt="2022-04-05T23:09:17.378" v="1592" actId="1076"/>
          <ac:spMkLst>
            <pc:docMk/>
            <pc:sldMk cId="1573365442" sldId="264"/>
            <ac:spMk id="17" creationId="{FC1A5DDF-B53F-4901-BF7E-62DD047C019D}"/>
          </ac:spMkLst>
        </pc:spChg>
        <pc:spChg chg="add mod">
          <ac:chgData name="Денис Борисков" userId="068a63e8505df5f5" providerId="LiveId" clId="{8A1046D8-9EB6-4000-8FE8-4D954F32E441}" dt="2022-04-05T23:09:11.905" v="1591" actId="1076"/>
          <ac:spMkLst>
            <pc:docMk/>
            <pc:sldMk cId="1573365442" sldId="264"/>
            <ac:spMk id="18" creationId="{DEDE2E91-2215-4F5E-9E81-2F79843FD544}"/>
          </ac:spMkLst>
        </pc:spChg>
        <pc:spChg chg="add mod">
          <ac:chgData name="Денис Борисков" userId="068a63e8505df5f5" providerId="LiveId" clId="{8A1046D8-9EB6-4000-8FE8-4D954F32E441}" dt="2022-04-05T23:09:44.645" v="1596" actId="1076"/>
          <ac:spMkLst>
            <pc:docMk/>
            <pc:sldMk cId="1573365442" sldId="264"/>
            <ac:spMk id="19" creationId="{3F880873-E85D-460F-9625-4D228B039434}"/>
          </ac:spMkLst>
        </pc:spChg>
        <pc:spChg chg="add mod">
          <ac:chgData name="Денис Борисков" userId="068a63e8505df5f5" providerId="LiveId" clId="{8A1046D8-9EB6-4000-8FE8-4D954F32E441}" dt="2022-04-05T23:09:56.553" v="1597"/>
          <ac:spMkLst>
            <pc:docMk/>
            <pc:sldMk cId="1573365442" sldId="264"/>
            <ac:spMk id="21" creationId="{420BDA6B-AB2C-477E-B665-81DD6C633106}"/>
          </ac:spMkLst>
        </pc:spChg>
        <pc:spChg chg="add mod">
          <ac:chgData name="Денис Борисков" userId="068a63e8505df5f5" providerId="LiveId" clId="{8A1046D8-9EB6-4000-8FE8-4D954F32E441}" dt="2022-04-05T23:09:56.553" v="1597"/>
          <ac:spMkLst>
            <pc:docMk/>
            <pc:sldMk cId="1573365442" sldId="264"/>
            <ac:spMk id="22" creationId="{862E5D0D-9638-4B86-9FB2-FE248FB86CC9}"/>
          </ac:spMkLst>
        </pc:spChg>
        <pc:spChg chg="add mod">
          <ac:chgData name="Денис Борисков" userId="068a63e8505df5f5" providerId="LiveId" clId="{8A1046D8-9EB6-4000-8FE8-4D954F32E441}" dt="2022-04-05T23:10:02.487" v="1599"/>
          <ac:spMkLst>
            <pc:docMk/>
            <pc:sldMk cId="1573365442" sldId="264"/>
            <ac:spMk id="24" creationId="{02EEF3FB-D5F8-43F9-95F8-8D63190E1E43}"/>
          </ac:spMkLst>
        </pc:spChg>
        <pc:spChg chg="add mod">
          <ac:chgData name="Денис Борисков" userId="068a63e8505df5f5" providerId="LiveId" clId="{8A1046D8-9EB6-4000-8FE8-4D954F32E441}" dt="2022-04-05T23:10:02.487" v="1599"/>
          <ac:spMkLst>
            <pc:docMk/>
            <pc:sldMk cId="1573365442" sldId="264"/>
            <ac:spMk id="25" creationId="{42A041A1-BCBA-4358-8D27-289C3D52A928}"/>
          </ac:spMkLst>
        </pc:spChg>
        <pc:spChg chg="add mod">
          <ac:chgData name="Денис Борисков" userId="068a63e8505df5f5" providerId="LiveId" clId="{8A1046D8-9EB6-4000-8FE8-4D954F32E441}" dt="2022-04-05T23:10:09.879" v="1602"/>
          <ac:spMkLst>
            <pc:docMk/>
            <pc:sldMk cId="1573365442" sldId="264"/>
            <ac:spMk id="27" creationId="{75095765-4D1D-4AB0-9888-F77FC89F7900}"/>
          </ac:spMkLst>
        </pc:spChg>
        <pc:spChg chg="add mod">
          <ac:chgData name="Денис Борисков" userId="068a63e8505df5f5" providerId="LiveId" clId="{8A1046D8-9EB6-4000-8FE8-4D954F32E441}" dt="2022-04-05T23:10:09.879" v="1602"/>
          <ac:spMkLst>
            <pc:docMk/>
            <pc:sldMk cId="1573365442" sldId="264"/>
            <ac:spMk id="28" creationId="{60A9F596-D588-407A-999F-6B8CF4BD3FEA}"/>
          </ac:spMkLst>
        </pc:spChg>
        <pc:spChg chg="add mod">
          <ac:chgData name="Денис Борисков" userId="068a63e8505df5f5" providerId="LiveId" clId="{8A1046D8-9EB6-4000-8FE8-4D954F32E441}" dt="2022-04-05T23:11:40.610" v="1614" actId="1076"/>
          <ac:spMkLst>
            <pc:docMk/>
            <pc:sldMk cId="1573365442" sldId="264"/>
            <ac:spMk id="30" creationId="{CF37E838-4469-42A4-BD8A-E950D05E8A55}"/>
          </ac:spMkLst>
        </pc:spChg>
        <pc:spChg chg="add mod">
          <ac:chgData name="Денис Борисков" userId="068a63e8505df5f5" providerId="LiveId" clId="{8A1046D8-9EB6-4000-8FE8-4D954F32E441}" dt="2022-04-05T23:13:06.668" v="1633" actId="20577"/>
          <ac:spMkLst>
            <pc:docMk/>
            <pc:sldMk cId="1573365442" sldId="264"/>
            <ac:spMk id="32" creationId="{3A2796A8-DAC9-4D76-8F94-B8F6C3D4DFBE}"/>
          </ac:spMkLst>
        </pc:spChg>
        <pc:spChg chg="add mod">
          <ac:chgData name="Денис Борисков" userId="068a63e8505df5f5" providerId="LiveId" clId="{8A1046D8-9EB6-4000-8FE8-4D954F32E441}" dt="2022-04-05T23:22:58.076" v="1739" actId="20577"/>
          <ac:spMkLst>
            <pc:docMk/>
            <pc:sldMk cId="1573365442" sldId="264"/>
            <ac:spMk id="34" creationId="{9CA93F45-21FB-45B0-827D-06456711F1C7}"/>
          </ac:spMkLst>
        </pc:spChg>
        <pc:grpChg chg="add mod">
          <ac:chgData name="Денис Борисков" userId="068a63e8505df5f5" providerId="LiveId" clId="{8A1046D8-9EB6-4000-8FE8-4D954F32E441}" dt="2022-04-05T23:10:00.818" v="1598" actId="1076"/>
          <ac:grpSpMkLst>
            <pc:docMk/>
            <pc:sldMk cId="1573365442" sldId="264"/>
            <ac:grpSpMk id="20" creationId="{8941EC0A-351F-4B5E-BDA2-FC60B81977E4}"/>
          </ac:grpSpMkLst>
        </pc:grpChg>
        <pc:grpChg chg="add del mod">
          <ac:chgData name="Денис Борисков" userId="068a63e8505df5f5" providerId="LiveId" clId="{8A1046D8-9EB6-4000-8FE8-4D954F32E441}" dt="2022-04-05T23:10:06.874" v="1601" actId="21"/>
          <ac:grpSpMkLst>
            <pc:docMk/>
            <pc:sldMk cId="1573365442" sldId="264"/>
            <ac:grpSpMk id="23" creationId="{5366C559-3677-4254-840A-C7CAD99BEA8D}"/>
          </ac:grpSpMkLst>
        </pc:grpChg>
        <pc:grpChg chg="add mod">
          <ac:chgData name="Денис Борисков" userId="068a63e8505df5f5" providerId="LiveId" clId="{8A1046D8-9EB6-4000-8FE8-4D954F32E441}" dt="2022-04-05T23:10:17.490" v="1603" actId="1076"/>
          <ac:grpSpMkLst>
            <pc:docMk/>
            <pc:sldMk cId="1573365442" sldId="264"/>
            <ac:grpSpMk id="26" creationId="{5484B32D-7465-43F4-94FD-60E2F374B84F}"/>
          </ac:grpSpMkLst>
        </pc:grpChg>
        <pc:graphicFrameChg chg="add mod">
          <ac:chgData name="Денис Борисков" userId="068a63e8505df5f5" providerId="LiveId" clId="{8A1046D8-9EB6-4000-8FE8-4D954F32E441}" dt="2022-04-05T23:13:28.302" v="1634"/>
          <ac:graphicFrameMkLst>
            <pc:docMk/>
            <pc:sldMk cId="1573365442" sldId="264"/>
            <ac:graphicFrameMk id="4" creationId="{FF6E9E60-0E90-4956-ABAF-473CE6A51C4D}"/>
          </ac:graphicFrameMkLst>
        </pc:graphicFrameChg>
        <pc:graphicFrameChg chg="add del mod modGraphic">
          <ac:chgData name="Денис Борисков" userId="068a63e8505df5f5" providerId="LiveId" clId="{8A1046D8-9EB6-4000-8FE8-4D954F32E441}" dt="2022-04-05T23:03:33.056" v="1527" actId="21"/>
          <ac:graphicFrameMkLst>
            <pc:docMk/>
            <pc:sldMk cId="1573365442" sldId="264"/>
            <ac:graphicFrameMk id="15" creationId="{3E7C68E3-6F85-4153-8BB8-75A7EE3A1146}"/>
          </ac:graphicFrameMkLst>
        </pc:graphicFrameChg>
      </pc:sldChg>
      <pc:sldChg chg="del">
        <pc:chgData name="Денис Борисков" userId="068a63e8505df5f5" providerId="LiveId" clId="{8A1046D8-9EB6-4000-8FE8-4D954F32E441}" dt="2022-04-05T23:32:30.354" v="1808" actId="2696"/>
        <pc:sldMkLst>
          <pc:docMk/>
          <pc:sldMk cId="2389246247" sldId="265"/>
        </pc:sldMkLst>
      </pc:sldChg>
      <pc:sldChg chg="modSp new del mod">
        <pc:chgData name="Денис Борисков" userId="068a63e8505df5f5" providerId="LiveId" clId="{8A1046D8-9EB6-4000-8FE8-4D954F32E441}" dt="2022-04-05T23:32:24.747" v="1807" actId="2696"/>
        <pc:sldMkLst>
          <pc:docMk/>
          <pc:sldMk cId="2766452101" sldId="265"/>
        </pc:sldMkLst>
        <pc:spChg chg="mod">
          <ac:chgData name="Денис Борисков" userId="068a63e8505df5f5" providerId="LiveId" clId="{8A1046D8-9EB6-4000-8FE8-4D954F32E441}" dt="2022-04-05T23:31:56.294" v="1806" actId="20577"/>
          <ac:spMkLst>
            <pc:docMk/>
            <pc:sldMk cId="2766452101" sldId="265"/>
            <ac:spMk id="3" creationId="{6E1A1BC4-7815-48F2-945A-2C3227DE9A6D}"/>
          </ac:spMkLst>
        </pc:spChg>
      </pc:sldChg>
      <pc:sldChg chg="modSp mod">
        <pc:chgData name="Денис Борисков" userId="068a63e8505df5f5" providerId="LiveId" clId="{8A1046D8-9EB6-4000-8FE8-4D954F32E441}" dt="2022-04-05T23:38:59.144" v="1829"/>
        <pc:sldMkLst>
          <pc:docMk/>
          <pc:sldMk cId="2471217210" sldId="282"/>
        </pc:sldMkLst>
        <pc:spChg chg="mod">
          <ac:chgData name="Денис Борисков" userId="068a63e8505df5f5" providerId="LiveId" clId="{8A1046D8-9EB6-4000-8FE8-4D954F32E441}" dt="2022-04-05T23:38:59.144" v="1829"/>
          <ac:spMkLst>
            <pc:docMk/>
            <pc:sldMk cId="2471217210" sldId="282"/>
            <ac:spMk id="9" creationId="{F8D4709F-0F2F-403E-8A54-29FFF649F6A2}"/>
          </ac:spMkLst>
        </pc:spChg>
        <pc:spChg chg="mod">
          <ac:chgData name="Денис Борисков" userId="068a63e8505df5f5" providerId="LiveId" clId="{8A1046D8-9EB6-4000-8FE8-4D954F32E441}" dt="2022-04-05T23:32:41.591" v="1810" actId="20577"/>
          <ac:spMkLst>
            <pc:docMk/>
            <pc:sldMk cId="2471217210" sldId="282"/>
            <ac:spMk id="11" creationId="{DB18F6AA-9C56-4697-9900-16971D9FCDA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66E9A7-DB62-4382-B499-A414CB1CE87F}" type="doc">
      <dgm:prSet loTypeId="urn:microsoft.com/office/officeart/2008/layout/PictureAccentList" loCatId="picture" qsTypeId="urn:microsoft.com/office/officeart/2005/8/quickstyle/3d3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D16292EA-F654-427B-AD6B-84B03EA07AA5}">
      <dgm:prSet custT="1"/>
      <dgm:spPr>
        <a:solidFill>
          <a:srgbClr val="92D050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иноязычная коммуникативная компетенция </a:t>
          </a:r>
        </a:p>
      </dgm:t>
    </dgm:pt>
    <dgm:pt modelId="{8DD81AB7-A119-45E0-AC53-EDD32C2833DF}" type="parTrans" cxnId="{708EC7F1-A663-4C7A-8497-F373AD3C553F}">
      <dgm:prSet/>
      <dgm:spPr/>
      <dgm:t>
        <a:bodyPr/>
        <a:lstStyle/>
        <a:p>
          <a:endParaRPr lang="ru-RU"/>
        </a:p>
      </dgm:t>
    </dgm:pt>
    <dgm:pt modelId="{778CC379-CD24-424C-82A2-B3ACE9E24E7B}" type="sibTrans" cxnId="{708EC7F1-A663-4C7A-8497-F373AD3C553F}">
      <dgm:prSet/>
      <dgm:spPr/>
      <dgm:t>
        <a:bodyPr/>
        <a:lstStyle/>
        <a:p>
          <a:endParaRPr lang="ru-RU"/>
        </a:p>
      </dgm:t>
    </dgm:pt>
    <dgm:pt modelId="{C2B8A904-56E0-4961-8B1B-CCA29A314EEA}">
      <dgm:prSet phldrT="[Текст]" custT="1"/>
      <dgm:spPr>
        <a:solidFill>
          <a:srgbClr val="FFC000">
            <a:alpha val="80000"/>
          </a:srgbClr>
        </a:solidFill>
      </dgm:spPr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основная цель предмета</a:t>
          </a:r>
        </a:p>
      </dgm:t>
    </dgm:pt>
    <dgm:pt modelId="{FA15501C-DC37-4CC7-A099-5AD7DAB320B2}" type="sibTrans" cxnId="{FD0F059E-4E3A-4075-A1E5-C811FCB1C414}">
      <dgm:prSet/>
      <dgm:spPr/>
      <dgm:t>
        <a:bodyPr/>
        <a:lstStyle/>
        <a:p>
          <a:endParaRPr lang="ru-RU"/>
        </a:p>
      </dgm:t>
    </dgm:pt>
    <dgm:pt modelId="{E202A9F4-C810-4711-9643-BE8714A06D57}" type="parTrans" cxnId="{FD0F059E-4E3A-4075-A1E5-C811FCB1C414}">
      <dgm:prSet/>
      <dgm:spPr/>
      <dgm:t>
        <a:bodyPr/>
        <a:lstStyle/>
        <a:p>
          <a:endParaRPr lang="ru-RU"/>
        </a:p>
      </dgm:t>
    </dgm:pt>
    <dgm:pt modelId="{217A76A7-E796-4F1A-BE64-ADB285AAB278}" type="pres">
      <dgm:prSet presAssocID="{2B66E9A7-DB62-4382-B499-A414CB1CE87F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79A3A909-8187-462B-9A48-E672275A05DE}" type="pres">
      <dgm:prSet presAssocID="{C2B8A904-56E0-4961-8B1B-CCA29A314EEA}" presName="root" presStyleCnt="0">
        <dgm:presLayoutVars>
          <dgm:chMax/>
          <dgm:chPref val="4"/>
        </dgm:presLayoutVars>
      </dgm:prSet>
      <dgm:spPr/>
    </dgm:pt>
    <dgm:pt modelId="{6FE9DCA4-CE6F-4872-9270-75F3AFAD11A0}" type="pres">
      <dgm:prSet presAssocID="{C2B8A904-56E0-4961-8B1B-CCA29A314EEA}" presName="rootComposite" presStyleCnt="0">
        <dgm:presLayoutVars/>
      </dgm:prSet>
      <dgm:spPr/>
    </dgm:pt>
    <dgm:pt modelId="{AD7469F5-7251-420A-8930-0DC08AC73BC7}" type="pres">
      <dgm:prSet presAssocID="{C2B8A904-56E0-4961-8B1B-CCA29A314EEA}" presName="rootText" presStyleLbl="node0" presStyleIdx="0" presStyleCnt="1" custLinFactNeighborX="164" custLinFactNeighborY="-16363">
        <dgm:presLayoutVars>
          <dgm:chMax/>
          <dgm:chPref val="4"/>
        </dgm:presLayoutVars>
      </dgm:prSet>
      <dgm:spPr/>
    </dgm:pt>
    <dgm:pt modelId="{71B66A86-ECC9-4985-AFF0-4A5BCA3DA6BE}" type="pres">
      <dgm:prSet presAssocID="{C2B8A904-56E0-4961-8B1B-CCA29A314EEA}" presName="childShape" presStyleCnt="0">
        <dgm:presLayoutVars>
          <dgm:chMax val="0"/>
          <dgm:chPref val="0"/>
        </dgm:presLayoutVars>
      </dgm:prSet>
      <dgm:spPr/>
    </dgm:pt>
    <dgm:pt modelId="{63C12145-AF51-4C79-9B5A-870657AA5CA7}" type="pres">
      <dgm:prSet presAssocID="{D16292EA-F654-427B-AD6B-84B03EA07AA5}" presName="childComposite" presStyleCnt="0">
        <dgm:presLayoutVars>
          <dgm:chMax val="0"/>
          <dgm:chPref val="0"/>
        </dgm:presLayoutVars>
      </dgm:prSet>
      <dgm:spPr/>
    </dgm:pt>
    <dgm:pt modelId="{7BB647C3-A193-42A5-A373-BEC40463159E}" type="pres">
      <dgm:prSet presAssocID="{D16292EA-F654-427B-AD6B-84B03EA07AA5}" presName="Image" presStyleLbl="node1" presStyleIdx="0" presStyleCnt="1" custLinFactNeighborX="2680" custLinFactNeighborY="-14875"/>
      <dgm:spPr>
        <a:solidFill>
          <a:srgbClr val="92D050">
            <a:alpha val="90000"/>
          </a:srgbClr>
        </a:solidFill>
      </dgm:spPr>
    </dgm:pt>
    <dgm:pt modelId="{F37CDD5D-AE8B-4DC6-A3EC-CA3F224113CB}" type="pres">
      <dgm:prSet presAssocID="{D16292EA-F654-427B-AD6B-84B03EA07AA5}" presName="childText" presStyleLbl="lnNode1" presStyleIdx="0" presStyleCnt="1" custLinFactNeighborX="347" custLinFactNeighborY="-14463">
        <dgm:presLayoutVars>
          <dgm:chMax val="0"/>
          <dgm:chPref val="0"/>
          <dgm:bulletEnabled val="1"/>
        </dgm:presLayoutVars>
      </dgm:prSet>
      <dgm:spPr/>
    </dgm:pt>
  </dgm:ptLst>
  <dgm:cxnLst>
    <dgm:cxn modelId="{27C6254C-5101-4E9E-8E11-F73278F0D628}" type="presOf" srcId="{C2B8A904-56E0-4961-8B1B-CCA29A314EEA}" destId="{AD7469F5-7251-420A-8930-0DC08AC73BC7}" srcOrd="0" destOrd="0" presId="urn:microsoft.com/office/officeart/2008/layout/PictureAccentList"/>
    <dgm:cxn modelId="{51F77C75-38FF-4014-9325-41C19A57240C}" type="presOf" srcId="{2B66E9A7-DB62-4382-B499-A414CB1CE87F}" destId="{217A76A7-E796-4F1A-BE64-ADB285AAB278}" srcOrd="0" destOrd="0" presId="urn:microsoft.com/office/officeart/2008/layout/PictureAccentList"/>
    <dgm:cxn modelId="{1AFCE555-F866-4639-9A89-E755580DEFD9}" type="presOf" srcId="{D16292EA-F654-427B-AD6B-84B03EA07AA5}" destId="{F37CDD5D-AE8B-4DC6-A3EC-CA3F224113CB}" srcOrd="0" destOrd="0" presId="urn:microsoft.com/office/officeart/2008/layout/PictureAccentList"/>
    <dgm:cxn modelId="{FD0F059E-4E3A-4075-A1E5-C811FCB1C414}" srcId="{2B66E9A7-DB62-4382-B499-A414CB1CE87F}" destId="{C2B8A904-56E0-4961-8B1B-CCA29A314EEA}" srcOrd="0" destOrd="0" parTransId="{E202A9F4-C810-4711-9643-BE8714A06D57}" sibTransId="{FA15501C-DC37-4CC7-A099-5AD7DAB320B2}"/>
    <dgm:cxn modelId="{708EC7F1-A663-4C7A-8497-F373AD3C553F}" srcId="{C2B8A904-56E0-4961-8B1B-CCA29A314EEA}" destId="{D16292EA-F654-427B-AD6B-84B03EA07AA5}" srcOrd="0" destOrd="0" parTransId="{8DD81AB7-A119-45E0-AC53-EDD32C2833DF}" sibTransId="{778CC379-CD24-424C-82A2-B3ACE9E24E7B}"/>
    <dgm:cxn modelId="{02311455-322D-4425-9EAA-749F1762662F}" type="presParOf" srcId="{217A76A7-E796-4F1A-BE64-ADB285AAB278}" destId="{79A3A909-8187-462B-9A48-E672275A05DE}" srcOrd="0" destOrd="0" presId="urn:microsoft.com/office/officeart/2008/layout/PictureAccentList"/>
    <dgm:cxn modelId="{1B2798A4-3375-47C6-8185-9FB64E6E5860}" type="presParOf" srcId="{79A3A909-8187-462B-9A48-E672275A05DE}" destId="{6FE9DCA4-CE6F-4872-9270-75F3AFAD11A0}" srcOrd="0" destOrd="0" presId="urn:microsoft.com/office/officeart/2008/layout/PictureAccentList"/>
    <dgm:cxn modelId="{1A18C2F1-C525-40A0-B2FF-071F42AF5EF2}" type="presParOf" srcId="{6FE9DCA4-CE6F-4872-9270-75F3AFAD11A0}" destId="{AD7469F5-7251-420A-8930-0DC08AC73BC7}" srcOrd="0" destOrd="0" presId="urn:microsoft.com/office/officeart/2008/layout/PictureAccentList"/>
    <dgm:cxn modelId="{07EA35BA-A978-4EA2-977E-41556217970F}" type="presParOf" srcId="{79A3A909-8187-462B-9A48-E672275A05DE}" destId="{71B66A86-ECC9-4985-AFF0-4A5BCA3DA6BE}" srcOrd="1" destOrd="0" presId="urn:microsoft.com/office/officeart/2008/layout/PictureAccentList"/>
    <dgm:cxn modelId="{000E44F0-67A3-45C0-BA6A-9FCA13C8CCA8}" type="presParOf" srcId="{71B66A86-ECC9-4985-AFF0-4A5BCA3DA6BE}" destId="{63C12145-AF51-4C79-9B5A-870657AA5CA7}" srcOrd="0" destOrd="0" presId="urn:microsoft.com/office/officeart/2008/layout/PictureAccentList"/>
    <dgm:cxn modelId="{9387C2C4-A47E-4505-ABAB-EF7A37C7DB83}" type="presParOf" srcId="{63C12145-AF51-4C79-9B5A-870657AA5CA7}" destId="{7BB647C3-A193-42A5-A373-BEC40463159E}" srcOrd="0" destOrd="0" presId="urn:microsoft.com/office/officeart/2008/layout/PictureAccentList"/>
    <dgm:cxn modelId="{88505F62-E787-4538-A594-74A7991608F8}" type="presParOf" srcId="{63C12145-AF51-4C79-9B5A-870657AA5CA7}" destId="{F37CDD5D-AE8B-4DC6-A3EC-CA3F224113CB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FD59C0-CD3D-4C95-AFA2-FEFD19A6F0E3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17399-63E5-45EC-A01B-FADF2047917A}">
      <dgm:prSet phldrT="[Текст]" custT="1"/>
      <dgm:spPr>
        <a:solidFill>
          <a:srgbClr val="0996FF"/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Специфика предмета «Иностранный язык» </a:t>
          </a:r>
        </a:p>
      </dgm:t>
    </dgm:pt>
    <dgm:pt modelId="{C15E3416-04F4-4458-9179-36DFB04362B2}" type="parTrans" cxnId="{3C0B2004-186B-429A-BA0F-55605B34048E}">
      <dgm:prSet/>
      <dgm:spPr/>
      <dgm:t>
        <a:bodyPr/>
        <a:lstStyle/>
        <a:p>
          <a:endParaRPr lang="ru-RU"/>
        </a:p>
      </dgm:t>
    </dgm:pt>
    <dgm:pt modelId="{F013BE93-8A61-4F47-BA23-3ECA42CE8082}" type="sibTrans" cxnId="{3C0B2004-186B-429A-BA0F-55605B34048E}">
      <dgm:prSet/>
      <dgm:spPr/>
      <dgm:t>
        <a:bodyPr/>
        <a:lstStyle/>
        <a:p>
          <a:endParaRPr lang="ru-RU"/>
        </a:p>
      </dgm:t>
    </dgm:pt>
    <dgm:pt modelId="{0F31241A-B9F9-4DE7-94F7-393ADA01990B}">
      <dgm:prSet phldrT="[Текст]"/>
      <dgm:spPr>
        <a:solidFill>
          <a:srgbClr val="00B0F0"/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навыкам и умениям в различных видах речевой деятельности  </a:t>
          </a:r>
        </a:p>
      </dgm:t>
    </dgm:pt>
    <dgm:pt modelId="{A0859BDA-D8A8-470F-902E-137A447387EF}" type="parTrans" cxnId="{2B246463-96EF-4A5C-97CE-5F6DBC7FF0FE}">
      <dgm:prSet/>
      <dgm:spPr/>
      <dgm:t>
        <a:bodyPr/>
        <a:lstStyle/>
        <a:p>
          <a:endParaRPr lang="ru-RU"/>
        </a:p>
      </dgm:t>
    </dgm:pt>
    <dgm:pt modelId="{FA883C3D-CBD0-4E63-A07E-F2B2385A0AA8}" type="sibTrans" cxnId="{2B246463-96EF-4A5C-97CE-5F6DBC7FF0FE}">
      <dgm:prSet/>
      <dgm:spPr/>
      <dgm:t>
        <a:bodyPr/>
        <a:lstStyle/>
        <a:p>
          <a:endParaRPr lang="ru-RU"/>
        </a:p>
      </dgm:t>
    </dgm:pt>
    <dgm:pt modelId="{3E625909-D79B-4497-8E27-288BCB152993}">
      <dgm:prSet phldrT="[Текст]" custT="1"/>
      <dgm:spPr>
        <a:solidFill>
          <a:srgbClr val="0070C0"/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не предполагает изучение знаний о реальной действительности</a:t>
          </a:r>
        </a:p>
      </dgm:t>
    </dgm:pt>
    <dgm:pt modelId="{0312261A-F720-4BFF-9402-1444D80B20AC}" type="parTrans" cxnId="{1788CAC4-EEA6-468B-9AC3-178E54EAB79F}">
      <dgm:prSet/>
      <dgm:spPr/>
      <dgm:t>
        <a:bodyPr/>
        <a:lstStyle/>
        <a:p>
          <a:endParaRPr lang="ru-RU"/>
        </a:p>
      </dgm:t>
    </dgm:pt>
    <dgm:pt modelId="{57F0FFF3-7B64-4BDB-82DA-9B95B0C640F3}" type="sibTrans" cxnId="{1788CAC4-EEA6-468B-9AC3-178E54EAB79F}">
      <dgm:prSet/>
      <dgm:spPr/>
      <dgm:t>
        <a:bodyPr/>
        <a:lstStyle/>
        <a:p>
          <a:endParaRPr lang="ru-RU"/>
        </a:p>
      </dgm:t>
    </dgm:pt>
    <dgm:pt modelId="{BF1B92BA-CB1E-4771-A011-8D8BF5D84B8F}">
      <dgm:prSet phldrT="[Текст]" custT="1"/>
      <dgm:spPr>
        <a:solidFill>
          <a:srgbClr val="0070C0"/>
        </a:solidFill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беспредметность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C2A44B-96D0-4029-A640-FE9FE1E5F0FF}" type="parTrans" cxnId="{C16FDCEF-5E44-4B5E-8B39-0F0BEB4C8FE3}">
      <dgm:prSet/>
      <dgm:spPr/>
      <dgm:t>
        <a:bodyPr/>
        <a:lstStyle/>
        <a:p>
          <a:endParaRPr lang="ru-RU"/>
        </a:p>
      </dgm:t>
    </dgm:pt>
    <dgm:pt modelId="{8B2AA103-36AF-43CF-AF7F-FFA2F37E56BF}" type="sibTrans" cxnId="{C16FDCEF-5E44-4B5E-8B39-0F0BEB4C8FE3}">
      <dgm:prSet/>
      <dgm:spPr/>
      <dgm:t>
        <a:bodyPr/>
        <a:lstStyle/>
        <a:p>
          <a:endParaRPr lang="ru-RU"/>
        </a:p>
      </dgm:t>
    </dgm:pt>
    <dgm:pt modelId="{40F75509-1743-411F-A38A-73344DADF827}">
      <dgm:prSet/>
      <dgm:spPr/>
    </dgm:pt>
    <dgm:pt modelId="{5137D1B9-AC94-4E1D-8175-F0FF2B149353}" type="parTrans" cxnId="{92F7EB87-B1C4-4929-992C-D25B8B9684D9}">
      <dgm:prSet/>
      <dgm:spPr/>
      <dgm:t>
        <a:bodyPr/>
        <a:lstStyle/>
        <a:p>
          <a:endParaRPr lang="ru-RU"/>
        </a:p>
      </dgm:t>
    </dgm:pt>
    <dgm:pt modelId="{BB30C1F7-24CE-4403-B1E7-04DFC9A940B1}" type="sibTrans" cxnId="{92F7EB87-B1C4-4929-992C-D25B8B9684D9}">
      <dgm:prSet/>
      <dgm:spPr/>
      <dgm:t>
        <a:bodyPr/>
        <a:lstStyle/>
        <a:p>
          <a:endParaRPr lang="ru-RU"/>
        </a:p>
      </dgm:t>
    </dgm:pt>
    <dgm:pt modelId="{667F0A0E-5C2D-4CD3-B9A0-FA2FA3A5E5BE}">
      <dgm:prSet/>
      <dgm:spPr/>
    </dgm:pt>
    <dgm:pt modelId="{D55495B9-12E7-4395-B74D-07D91FA994D1}" type="parTrans" cxnId="{970F176F-77F9-49A8-9089-8787E5B09BFD}">
      <dgm:prSet/>
      <dgm:spPr/>
      <dgm:t>
        <a:bodyPr/>
        <a:lstStyle/>
        <a:p>
          <a:endParaRPr lang="ru-RU"/>
        </a:p>
      </dgm:t>
    </dgm:pt>
    <dgm:pt modelId="{DEA74D7A-C11C-4465-8D32-B00915C0F472}" type="sibTrans" cxnId="{970F176F-77F9-49A8-9089-8787E5B09BFD}">
      <dgm:prSet/>
      <dgm:spPr/>
      <dgm:t>
        <a:bodyPr/>
        <a:lstStyle/>
        <a:p>
          <a:endParaRPr lang="ru-RU"/>
        </a:p>
      </dgm:t>
    </dgm:pt>
    <dgm:pt modelId="{9A002A8C-DB23-4713-8D4E-0E901BFCE44B}" type="pres">
      <dgm:prSet presAssocID="{61FD59C0-CD3D-4C95-AFA2-FEFD19A6F0E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BFCE25B-F4F7-4A31-BD53-E35485B550ED}" type="pres">
      <dgm:prSet presAssocID="{B3417399-63E5-45EC-A01B-FADF2047917A}" presName="singleCycle" presStyleCnt="0"/>
      <dgm:spPr/>
    </dgm:pt>
    <dgm:pt modelId="{1AAC4BB2-60BE-4EF2-938C-76D5E9C292E6}" type="pres">
      <dgm:prSet presAssocID="{B3417399-63E5-45EC-A01B-FADF2047917A}" presName="singleCenter" presStyleLbl="node1" presStyleIdx="0" presStyleCnt="4" custScaleX="263632" custScaleY="78493" custLinFactNeighborX="-964" custLinFactNeighborY="-11018">
        <dgm:presLayoutVars>
          <dgm:chMax val="7"/>
          <dgm:chPref val="7"/>
        </dgm:presLayoutVars>
      </dgm:prSet>
      <dgm:spPr/>
    </dgm:pt>
    <dgm:pt modelId="{CD792F02-2133-407E-AEFB-258827DBF6A6}" type="pres">
      <dgm:prSet presAssocID="{A0859BDA-D8A8-470F-902E-137A447387EF}" presName="Name56" presStyleLbl="parChTrans1D2" presStyleIdx="0" presStyleCnt="3"/>
      <dgm:spPr/>
    </dgm:pt>
    <dgm:pt modelId="{BDA99773-01A7-4DD6-9E5F-A64A2E163406}" type="pres">
      <dgm:prSet presAssocID="{0F31241A-B9F9-4DE7-94F7-393ADA01990B}" presName="text0" presStyleLbl="node1" presStyleIdx="1" presStyleCnt="4" custAng="0" custScaleX="318529" custScaleY="162697">
        <dgm:presLayoutVars>
          <dgm:bulletEnabled val="1"/>
        </dgm:presLayoutVars>
      </dgm:prSet>
      <dgm:spPr/>
    </dgm:pt>
    <dgm:pt modelId="{BA08DC9B-83B0-46C0-A320-DE1A5E58E778}" type="pres">
      <dgm:prSet presAssocID="{0312261A-F720-4BFF-9402-1444D80B20AC}" presName="Name56" presStyleLbl="parChTrans1D2" presStyleIdx="1" presStyleCnt="3"/>
      <dgm:spPr/>
    </dgm:pt>
    <dgm:pt modelId="{D1351B85-6DCE-496B-9728-FF7F123228C4}" type="pres">
      <dgm:prSet presAssocID="{3E625909-D79B-4497-8E27-288BCB152993}" presName="text0" presStyleLbl="node1" presStyleIdx="2" presStyleCnt="4" custScaleX="320719" custScaleY="164805" custRadScaleRad="106025" custRadScaleInc="8050">
        <dgm:presLayoutVars>
          <dgm:bulletEnabled val="1"/>
        </dgm:presLayoutVars>
      </dgm:prSet>
      <dgm:spPr/>
    </dgm:pt>
    <dgm:pt modelId="{D9C8C0D5-F1E4-49B8-8D27-94F031851222}" type="pres">
      <dgm:prSet presAssocID="{6AC2A44B-96D0-4029-A640-FE9FE1E5F0FF}" presName="Name56" presStyleLbl="parChTrans1D2" presStyleIdx="2" presStyleCnt="3"/>
      <dgm:spPr/>
    </dgm:pt>
    <dgm:pt modelId="{FFC942A1-DFE1-4437-B989-0373F227C4C6}" type="pres">
      <dgm:prSet presAssocID="{BF1B92BA-CB1E-4771-A011-8D8BF5D84B8F}" presName="text0" presStyleLbl="node1" presStyleIdx="3" presStyleCnt="4" custScaleX="294618" custScaleY="161360">
        <dgm:presLayoutVars>
          <dgm:bulletEnabled val="1"/>
        </dgm:presLayoutVars>
      </dgm:prSet>
      <dgm:spPr/>
    </dgm:pt>
  </dgm:ptLst>
  <dgm:cxnLst>
    <dgm:cxn modelId="{3C0B2004-186B-429A-BA0F-55605B34048E}" srcId="{61FD59C0-CD3D-4C95-AFA2-FEFD19A6F0E3}" destId="{B3417399-63E5-45EC-A01B-FADF2047917A}" srcOrd="0" destOrd="0" parTransId="{C15E3416-04F4-4458-9179-36DFB04362B2}" sibTransId="{F013BE93-8A61-4F47-BA23-3ECA42CE8082}"/>
    <dgm:cxn modelId="{20559911-0DB7-4B1C-8504-90088F4A5E26}" type="presOf" srcId="{3E625909-D79B-4497-8E27-288BCB152993}" destId="{D1351B85-6DCE-496B-9728-FF7F123228C4}" srcOrd="0" destOrd="0" presId="urn:microsoft.com/office/officeart/2008/layout/RadialCluster"/>
    <dgm:cxn modelId="{F28D111E-19F3-4527-85F9-791919944656}" type="presOf" srcId="{0312261A-F720-4BFF-9402-1444D80B20AC}" destId="{BA08DC9B-83B0-46C0-A320-DE1A5E58E778}" srcOrd="0" destOrd="0" presId="urn:microsoft.com/office/officeart/2008/layout/RadialCluster"/>
    <dgm:cxn modelId="{F880E061-5C02-4EA1-9BD0-74C9579195C5}" type="presOf" srcId="{A0859BDA-D8A8-470F-902E-137A447387EF}" destId="{CD792F02-2133-407E-AEFB-258827DBF6A6}" srcOrd="0" destOrd="0" presId="urn:microsoft.com/office/officeart/2008/layout/RadialCluster"/>
    <dgm:cxn modelId="{2B246463-96EF-4A5C-97CE-5F6DBC7FF0FE}" srcId="{B3417399-63E5-45EC-A01B-FADF2047917A}" destId="{0F31241A-B9F9-4DE7-94F7-393ADA01990B}" srcOrd="0" destOrd="0" parTransId="{A0859BDA-D8A8-470F-902E-137A447387EF}" sibTransId="{FA883C3D-CBD0-4E63-A07E-F2B2385A0AA8}"/>
    <dgm:cxn modelId="{970F176F-77F9-49A8-9089-8787E5B09BFD}" srcId="{61FD59C0-CD3D-4C95-AFA2-FEFD19A6F0E3}" destId="{667F0A0E-5C2D-4CD3-B9A0-FA2FA3A5E5BE}" srcOrd="1" destOrd="0" parTransId="{D55495B9-12E7-4395-B74D-07D91FA994D1}" sibTransId="{DEA74D7A-C11C-4465-8D32-B00915C0F472}"/>
    <dgm:cxn modelId="{92F7EB87-B1C4-4929-992C-D25B8B9684D9}" srcId="{61FD59C0-CD3D-4C95-AFA2-FEFD19A6F0E3}" destId="{40F75509-1743-411F-A38A-73344DADF827}" srcOrd="2" destOrd="0" parTransId="{5137D1B9-AC94-4E1D-8175-F0FF2B149353}" sibTransId="{BB30C1F7-24CE-4403-B1E7-04DFC9A940B1}"/>
    <dgm:cxn modelId="{6CA24B8F-C3B7-47B3-A309-A2D6A11EDF76}" type="presOf" srcId="{6AC2A44B-96D0-4029-A640-FE9FE1E5F0FF}" destId="{D9C8C0D5-F1E4-49B8-8D27-94F031851222}" srcOrd="0" destOrd="0" presId="urn:microsoft.com/office/officeart/2008/layout/RadialCluster"/>
    <dgm:cxn modelId="{1727A0BD-DF36-463C-913E-72E998AD0384}" type="presOf" srcId="{0F31241A-B9F9-4DE7-94F7-393ADA01990B}" destId="{BDA99773-01A7-4DD6-9E5F-A64A2E163406}" srcOrd="0" destOrd="0" presId="urn:microsoft.com/office/officeart/2008/layout/RadialCluster"/>
    <dgm:cxn modelId="{1788CAC4-EEA6-468B-9AC3-178E54EAB79F}" srcId="{B3417399-63E5-45EC-A01B-FADF2047917A}" destId="{3E625909-D79B-4497-8E27-288BCB152993}" srcOrd="1" destOrd="0" parTransId="{0312261A-F720-4BFF-9402-1444D80B20AC}" sibTransId="{57F0FFF3-7B64-4BDB-82DA-9B95B0C640F3}"/>
    <dgm:cxn modelId="{BAEDD7D2-E7FB-42F8-93EB-19CCEC905AF7}" type="presOf" srcId="{61FD59C0-CD3D-4C95-AFA2-FEFD19A6F0E3}" destId="{9A002A8C-DB23-4713-8D4E-0E901BFCE44B}" srcOrd="0" destOrd="0" presId="urn:microsoft.com/office/officeart/2008/layout/RadialCluster"/>
    <dgm:cxn modelId="{3F8917E8-52CF-40F9-B5F2-78A803C463DE}" type="presOf" srcId="{BF1B92BA-CB1E-4771-A011-8D8BF5D84B8F}" destId="{FFC942A1-DFE1-4437-B989-0373F227C4C6}" srcOrd="0" destOrd="0" presId="urn:microsoft.com/office/officeart/2008/layout/RadialCluster"/>
    <dgm:cxn modelId="{C16FDCEF-5E44-4B5E-8B39-0F0BEB4C8FE3}" srcId="{B3417399-63E5-45EC-A01B-FADF2047917A}" destId="{BF1B92BA-CB1E-4771-A011-8D8BF5D84B8F}" srcOrd="2" destOrd="0" parTransId="{6AC2A44B-96D0-4029-A640-FE9FE1E5F0FF}" sibTransId="{8B2AA103-36AF-43CF-AF7F-FFA2F37E56BF}"/>
    <dgm:cxn modelId="{546010FA-2C9D-4B2E-9C48-E0A26D634458}" type="presOf" srcId="{B3417399-63E5-45EC-A01B-FADF2047917A}" destId="{1AAC4BB2-60BE-4EF2-938C-76D5E9C292E6}" srcOrd="0" destOrd="0" presId="urn:microsoft.com/office/officeart/2008/layout/RadialCluster"/>
    <dgm:cxn modelId="{5FE3E502-BE16-4866-99C6-41BEB525115D}" type="presParOf" srcId="{9A002A8C-DB23-4713-8D4E-0E901BFCE44B}" destId="{CBFCE25B-F4F7-4A31-BD53-E35485B550ED}" srcOrd="0" destOrd="0" presId="urn:microsoft.com/office/officeart/2008/layout/RadialCluster"/>
    <dgm:cxn modelId="{E7E71145-5FC9-4E5D-A87E-85A5BE728632}" type="presParOf" srcId="{CBFCE25B-F4F7-4A31-BD53-E35485B550ED}" destId="{1AAC4BB2-60BE-4EF2-938C-76D5E9C292E6}" srcOrd="0" destOrd="0" presId="urn:microsoft.com/office/officeart/2008/layout/RadialCluster"/>
    <dgm:cxn modelId="{A108C65D-97B2-4E53-995B-74F1409670A4}" type="presParOf" srcId="{CBFCE25B-F4F7-4A31-BD53-E35485B550ED}" destId="{CD792F02-2133-407E-AEFB-258827DBF6A6}" srcOrd="1" destOrd="0" presId="urn:microsoft.com/office/officeart/2008/layout/RadialCluster"/>
    <dgm:cxn modelId="{907760A8-B33A-4292-977E-EC713927ACD5}" type="presParOf" srcId="{CBFCE25B-F4F7-4A31-BD53-E35485B550ED}" destId="{BDA99773-01A7-4DD6-9E5F-A64A2E163406}" srcOrd="2" destOrd="0" presId="urn:microsoft.com/office/officeart/2008/layout/RadialCluster"/>
    <dgm:cxn modelId="{D0906C13-94DC-4627-92FA-6C46A8A983CC}" type="presParOf" srcId="{CBFCE25B-F4F7-4A31-BD53-E35485B550ED}" destId="{BA08DC9B-83B0-46C0-A320-DE1A5E58E778}" srcOrd="3" destOrd="0" presId="urn:microsoft.com/office/officeart/2008/layout/RadialCluster"/>
    <dgm:cxn modelId="{81D3FA5D-3153-49F3-8B71-AE5C555551C0}" type="presParOf" srcId="{CBFCE25B-F4F7-4A31-BD53-E35485B550ED}" destId="{D1351B85-6DCE-496B-9728-FF7F123228C4}" srcOrd="4" destOrd="0" presId="urn:microsoft.com/office/officeart/2008/layout/RadialCluster"/>
    <dgm:cxn modelId="{B985A9B6-49E8-4EB8-BEEE-BC2E17409FC0}" type="presParOf" srcId="{CBFCE25B-F4F7-4A31-BD53-E35485B550ED}" destId="{D9C8C0D5-F1E4-49B8-8D27-94F031851222}" srcOrd="5" destOrd="0" presId="urn:microsoft.com/office/officeart/2008/layout/RadialCluster"/>
    <dgm:cxn modelId="{3187867F-8BD9-43E3-9AC6-06184C9F6B39}" type="presParOf" srcId="{CBFCE25B-F4F7-4A31-BD53-E35485B550ED}" destId="{FFC942A1-DFE1-4437-B989-0373F227C4C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7F50C5-7167-4365-9C94-352FDB47CAC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0A29D6-3336-4C9D-A0C6-C3959EEBBD6C}">
      <dgm:prSet phldrT="[Текст]"/>
      <dgm:spPr>
        <a:solidFill>
          <a:srgbClr val="DAC9ED">
            <a:alpha val="89804"/>
          </a:srgb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иноязычной коммуникативной компетенции</a:t>
          </a:r>
        </a:p>
      </dgm:t>
    </dgm:pt>
    <dgm:pt modelId="{683B1807-86A5-46C2-BF7E-B694DA1B0868}" type="parTrans" cxnId="{0798462A-52BB-49F5-B2A7-2E9885A187F0}">
      <dgm:prSet/>
      <dgm:spPr/>
      <dgm:t>
        <a:bodyPr/>
        <a:lstStyle/>
        <a:p>
          <a:endParaRPr lang="ru-RU"/>
        </a:p>
      </dgm:t>
    </dgm:pt>
    <dgm:pt modelId="{05881A25-A6B5-4F65-A1B7-4E1B6C76C568}" type="sibTrans" cxnId="{0798462A-52BB-49F5-B2A7-2E9885A187F0}">
      <dgm:prSet/>
      <dgm:spPr/>
      <dgm:t>
        <a:bodyPr/>
        <a:lstStyle/>
        <a:p>
          <a:endParaRPr lang="ru-RU"/>
        </a:p>
      </dgm:t>
    </dgm:pt>
    <dgm:pt modelId="{345CF056-1624-40EF-98B4-AD00FFD6BE2D}">
      <dgm:prSet phldrT="[Текст]" phldr="1"/>
      <dgm:spPr>
        <a:solidFill>
          <a:srgbClr val="934CC8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dirty="0"/>
        </a:p>
      </dgm:t>
    </dgm:pt>
    <dgm:pt modelId="{CF447D6E-940C-4245-BD65-1162FC1325B5}" type="parTrans" cxnId="{28BF9F4A-25C8-4872-B7BF-C9FEF53844BC}">
      <dgm:prSet/>
      <dgm:spPr/>
      <dgm:t>
        <a:bodyPr/>
        <a:lstStyle/>
        <a:p>
          <a:endParaRPr lang="ru-RU"/>
        </a:p>
      </dgm:t>
    </dgm:pt>
    <dgm:pt modelId="{38073D18-91B3-48DC-83AF-F1261D261B9C}" type="sibTrans" cxnId="{28BF9F4A-25C8-4872-B7BF-C9FEF53844BC}">
      <dgm:prSet/>
      <dgm:spPr/>
      <dgm:t>
        <a:bodyPr/>
        <a:lstStyle/>
        <a:p>
          <a:endParaRPr lang="ru-RU"/>
        </a:p>
      </dgm:t>
    </dgm:pt>
    <dgm:pt modelId="{C761C0BB-A2D8-4876-B96F-C740C31A751B}">
      <dgm:prSet phldrT="[Текст]"/>
      <dgm:spPr>
        <a:solidFill>
          <a:srgbClr val="DAC9ED">
            <a:alpha val="90000"/>
          </a:srgb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природных задаток обучающихся</a:t>
          </a:r>
        </a:p>
      </dgm:t>
    </dgm:pt>
    <dgm:pt modelId="{6F1137A8-1665-4F47-8769-39017D452F19}" type="parTrans" cxnId="{E8148CBF-EB9E-401D-88D9-C66A16B97273}">
      <dgm:prSet/>
      <dgm:spPr/>
      <dgm:t>
        <a:bodyPr/>
        <a:lstStyle/>
        <a:p>
          <a:endParaRPr lang="ru-RU"/>
        </a:p>
      </dgm:t>
    </dgm:pt>
    <dgm:pt modelId="{640990CF-1EDD-45CC-AF47-DBC6694CCCDF}" type="sibTrans" cxnId="{E8148CBF-EB9E-401D-88D9-C66A16B97273}">
      <dgm:prSet/>
      <dgm:spPr/>
      <dgm:t>
        <a:bodyPr/>
        <a:lstStyle/>
        <a:p>
          <a:endParaRPr lang="ru-RU"/>
        </a:p>
      </dgm:t>
    </dgm:pt>
    <dgm:pt modelId="{C36168E6-5B36-49D4-815D-2475C467051E}">
      <dgm:prSet phldrT="[Текст]" phldr="1"/>
      <dgm:spPr>
        <a:solidFill>
          <a:srgbClr val="7E37B3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AD529299-EA97-4E7D-A34E-4D973CFFB0E6}" type="parTrans" cxnId="{F98BDB8A-F825-40CE-B767-DC52477A08EF}">
      <dgm:prSet/>
      <dgm:spPr/>
      <dgm:t>
        <a:bodyPr/>
        <a:lstStyle/>
        <a:p>
          <a:endParaRPr lang="ru-RU"/>
        </a:p>
      </dgm:t>
    </dgm:pt>
    <dgm:pt modelId="{F1A13F69-549A-4E14-9A79-A70F9569E622}" type="sibTrans" cxnId="{F98BDB8A-F825-40CE-B767-DC52477A08EF}">
      <dgm:prSet/>
      <dgm:spPr/>
      <dgm:t>
        <a:bodyPr/>
        <a:lstStyle/>
        <a:p>
          <a:endParaRPr lang="ru-RU"/>
        </a:p>
      </dgm:t>
    </dgm:pt>
    <dgm:pt modelId="{0A32702C-3C18-402A-8F41-2268001E750B}">
      <dgm:prSet phldrT="[Текст]"/>
      <dgm:spPr>
        <a:solidFill>
          <a:srgbClr val="DAC9ED">
            <a:alpha val="90000"/>
          </a:srgb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применение знаний, умений и навыков в реальном общении</a:t>
          </a:r>
        </a:p>
      </dgm:t>
    </dgm:pt>
    <dgm:pt modelId="{0AC51939-CA2F-4F80-8DEB-5CEE836612C8}" type="parTrans" cxnId="{CC9C909D-3E0F-4FF9-BDFB-379F873AECAE}">
      <dgm:prSet/>
      <dgm:spPr/>
      <dgm:t>
        <a:bodyPr/>
        <a:lstStyle/>
        <a:p>
          <a:endParaRPr lang="ru-RU"/>
        </a:p>
      </dgm:t>
    </dgm:pt>
    <dgm:pt modelId="{54CC969F-653A-4E3B-8DBF-7771D4E10AAD}" type="sibTrans" cxnId="{CC9C909D-3E0F-4FF9-BDFB-379F873AECAE}">
      <dgm:prSet/>
      <dgm:spPr/>
      <dgm:t>
        <a:bodyPr/>
        <a:lstStyle/>
        <a:p>
          <a:endParaRPr lang="ru-RU"/>
        </a:p>
      </dgm:t>
    </dgm:pt>
    <dgm:pt modelId="{8A0994F5-B305-48A5-AE2F-DDFD5F2EEF92}">
      <dgm:prSet phldrT="[Текст]" phldr="1"/>
      <dgm:spPr>
        <a:solidFill>
          <a:srgbClr val="B07BD7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dirty="0"/>
        </a:p>
      </dgm:t>
    </dgm:pt>
    <dgm:pt modelId="{D3DE6239-DBA9-41A0-A03E-F3FBCC287A29}" type="sibTrans" cxnId="{85E10205-82E7-4ACE-B60D-F1BF7512C81A}">
      <dgm:prSet/>
      <dgm:spPr/>
      <dgm:t>
        <a:bodyPr/>
        <a:lstStyle/>
        <a:p>
          <a:endParaRPr lang="ru-RU"/>
        </a:p>
      </dgm:t>
    </dgm:pt>
    <dgm:pt modelId="{6F3258B1-81A3-45F6-901D-4981C31F6C16}" type="parTrans" cxnId="{85E10205-82E7-4ACE-B60D-F1BF7512C81A}">
      <dgm:prSet/>
      <dgm:spPr/>
      <dgm:t>
        <a:bodyPr/>
        <a:lstStyle/>
        <a:p>
          <a:endParaRPr lang="ru-RU"/>
        </a:p>
      </dgm:t>
    </dgm:pt>
    <dgm:pt modelId="{0F76EA0B-FB05-42DC-A8C4-B119F6624675}" type="pres">
      <dgm:prSet presAssocID="{1F7F50C5-7167-4365-9C94-352FDB47CAC8}" presName="Name0" presStyleCnt="0">
        <dgm:presLayoutVars>
          <dgm:dir/>
          <dgm:animLvl val="lvl"/>
          <dgm:resizeHandles val="exact"/>
        </dgm:presLayoutVars>
      </dgm:prSet>
      <dgm:spPr/>
    </dgm:pt>
    <dgm:pt modelId="{69CF3DD9-DA1D-4E54-8533-3D6B4A085577}" type="pres">
      <dgm:prSet presAssocID="{8A0994F5-B305-48A5-AE2F-DDFD5F2EEF92}" presName="composite" presStyleCnt="0"/>
      <dgm:spPr/>
    </dgm:pt>
    <dgm:pt modelId="{A10D4463-FCF1-4BBC-8F95-1FC0F03D8AC9}" type="pres">
      <dgm:prSet presAssocID="{8A0994F5-B305-48A5-AE2F-DDFD5F2EEF92}" presName="parTx" presStyleLbl="alignNode1" presStyleIdx="0" presStyleCnt="3" custScaleY="102100">
        <dgm:presLayoutVars>
          <dgm:chMax val="0"/>
          <dgm:chPref val="0"/>
          <dgm:bulletEnabled val="1"/>
        </dgm:presLayoutVars>
      </dgm:prSet>
      <dgm:spPr/>
    </dgm:pt>
    <dgm:pt modelId="{9640C770-592A-4343-AD2E-5CF1A0E41E9B}" type="pres">
      <dgm:prSet presAssocID="{8A0994F5-B305-48A5-AE2F-DDFD5F2EEF92}" presName="desTx" presStyleLbl="alignAccFollowNode1" presStyleIdx="0" presStyleCnt="3" custScaleY="130645">
        <dgm:presLayoutVars>
          <dgm:bulletEnabled val="1"/>
        </dgm:presLayoutVars>
      </dgm:prSet>
      <dgm:spPr/>
    </dgm:pt>
    <dgm:pt modelId="{3E2EE4AE-1E8A-4ED1-86FF-A08A282DA686}" type="pres">
      <dgm:prSet presAssocID="{D3DE6239-DBA9-41A0-A03E-F3FBCC287A29}" presName="space" presStyleCnt="0"/>
      <dgm:spPr/>
    </dgm:pt>
    <dgm:pt modelId="{D3981B18-4B67-454F-A842-9FEECF7F740F}" type="pres">
      <dgm:prSet presAssocID="{345CF056-1624-40EF-98B4-AD00FFD6BE2D}" presName="composite" presStyleCnt="0"/>
      <dgm:spPr/>
    </dgm:pt>
    <dgm:pt modelId="{305ED91B-E636-4AFD-91D6-3546811CEEB6}" type="pres">
      <dgm:prSet presAssocID="{345CF056-1624-40EF-98B4-AD00FFD6BE2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54ABB3A-5332-411F-9011-91AAE157A4A3}" type="pres">
      <dgm:prSet presAssocID="{345CF056-1624-40EF-98B4-AD00FFD6BE2D}" presName="desTx" presStyleLbl="alignAccFollowNode1" presStyleIdx="1" presStyleCnt="3" custScaleY="128664" custLinFactNeighborX="0">
        <dgm:presLayoutVars>
          <dgm:bulletEnabled val="1"/>
        </dgm:presLayoutVars>
      </dgm:prSet>
      <dgm:spPr/>
    </dgm:pt>
    <dgm:pt modelId="{D76A1AFD-1970-4EA9-97C2-87FB1709EC0A}" type="pres">
      <dgm:prSet presAssocID="{38073D18-91B3-48DC-83AF-F1261D261B9C}" presName="space" presStyleCnt="0"/>
      <dgm:spPr/>
    </dgm:pt>
    <dgm:pt modelId="{1F6D2E24-85F1-471C-814C-5758828D61CA}" type="pres">
      <dgm:prSet presAssocID="{C36168E6-5B36-49D4-815D-2475C467051E}" presName="composite" presStyleCnt="0"/>
      <dgm:spPr/>
    </dgm:pt>
    <dgm:pt modelId="{77940291-66A6-400A-B4EA-482EDA6EE2AF}" type="pres">
      <dgm:prSet presAssocID="{C36168E6-5B36-49D4-815D-2475C467051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BCAECF4-C532-4F0F-B115-2A20A7709179}" type="pres">
      <dgm:prSet presAssocID="{C36168E6-5B36-49D4-815D-2475C467051E}" presName="desTx" presStyleLbl="alignAccFollowNode1" presStyleIdx="2" presStyleCnt="3" custScaleY="130847">
        <dgm:presLayoutVars>
          <dgm:bulletEnabled val="1"/>
        </dgm:presLayoutVars>
      </dgm:prSet>
      <dgm:spPr/>
    </dgm:pt>
  </dgm:ptLst>
  <dgm:cxnLst>
    <dgm:cxn modelId="{85E10205-82E7-4ACE-B60D-F1BF7512C81A}" srcId="{1F7F50C5-7167-4365-9C94-352FDB47CAC8}" destId="{8A0994F5-B305-48A5-AE2F-DDFD5F2EEF92}" srcOrd="0" destOrd="0" parTransId="{6F3258B1-81A3-45F6-901D-4981C31F6C16}" sibTransId="{D3DE6239-DBA9-41A0-A03E-F3FBCC287A29}"/>
    <dgm:cxn modelId="{3F5ADB16-B086-4868-A7D3-1D74519DD8FB}" type="presOf" srcId="{8A0994F5-B305-48A5-AE2F-DDFD5F2EEF92}" destId="{A10D4463-FCF1-4BBC-8F95-1FC0F03D8AC9}" srcOrd="0" destOrd="0" presId="urn:microsoft.com/office/officeart/2005/8/layout/hList1"/>
    <dgm:cxn modelId="{0798462A-52BB-49F5-B2A7-2E9885A187F0}" srcId="{8A0994F5-B305-48A5-AE2F-DDFD5F2EEF92}" destId="{130A29D6-3336-4C9D-A0C6-C3959EEBBD6C}" srcOrd="0" destOrd="0" parTransId="{683B1807-86A5-46C2-BF7E-B694DA1B0868}" sibTransId="{05881A25-A6B5-4F65-A1B7-4E1B6C76C568}"/>
    <dgm:cxn modelId="{D7244648-2114-441A-9A0E-1790B2875B9E}" type="presOf" srcId="{130A29D6-3336-4C9D-A0C6-C3959EEBBD6C}" destId="{9640C770-592A-4343-AD2E-5CF1A0E41E9B}" srcOrd="0" destOrd="0" presId="urn:microsoft.com/office/officeart/2005/8/layout/hList1"/>
    <dgm:cxn modelId="{28BF9F4A-25C8-4872-B7BF-C9FEF53844BC}" srcId="{1F7F50C5-7167-4365-9C94-352FDB47CAC8}" destId="{345CF056-1624-40EF-98B4-AD00FFD6BE2D}" srcOrd="1" destOrd="0" parTransId="{CF447D6E-940C-4245-BD65-1162FC1325B5}" sibTransId="{38073D18-91B3-48DC-83AF-F1261D261B9C}"/>
    <dgm:cxn modelId="{E10FC64B-9E0F-4CBF-AF6D-8E02D483F826}" type="presOf" srcId="{0A32702C-3C18-402A-8F41-2268001E750B}" destId="{1BCAECF4-C532-4F0F-B115-2A20A7709179}" srcOrd="0" destOrd="0" presId="urn:microsoft.com/office/officeart/2005/8/layout/hList1"/>
    <dgm:cxn modelId="{C93B4359-4360-4217-A346-D5AD1EAA3D48}" type="presOf" srcId="{C761C0BB-A2D8-4876-B96F-C740C31A751B}" destId="{854ABB3A-5332-411F-9011-91AAE157A4A3}" srcOrd="0" destOrd="0" presId="urn:microsoft.com/office/officeart/2005/8/layout/hList1"/>
    <dgm:cxn modelId="{F98BDB8A-F825-40CE-B767-DC52477A08EF}" srcId="{1F7F50C5-7167-4365-9C94-352FDB47CAC8}" destId="{C36168E6-5B36-49D4-815D-2475C467051E}" srcOrd="2" destOrd="0" parTransId="{AD529299-EA97-4E7D-A34E-4D973CFFB0E6}" sibTransId="{F1A13F69-549A-4E14-9A79-A70F9569E622}"/>
    <dgm:cxn modelId="{CC9C909D-3E0F-4FF9-BDFB-379F873AECAE}" srcId="{C36168E6-5B36-49D4-815D-2475C467051E}" destId="{0A32702C-3C18-402A-8F41-2268001E750B}" srcOrd="0" destOrd="0" parTransId="{0AC51939-CA2F-4F80-8DEB-5CEE836612C8}" sibTransId="{54CC969F-653A-4E3B-8DBF-7771D4E10AAD}"/>
    <dgm:cxn modelId="{E8148CBF-EB9E-401D-88D9-C66A16B97273}" srcId="{345CF056-1624-40EF-98B4-AD00FFD6BE2D}" destId="{C761C0BB-A2D8-4876-B96F-C740C31A751B}" srcOrd="0" destOrd="0" parTransId="{6F1137A8-1665-4F47-8769-39017D452F19}" sibTransId="{640990CF-1EDD-45CC-AF47-DBC6694CCCDF}"/>
    <dgm:cxn modelId="{4B39ACE1-BDB2-4135-8C7A-E3F0CE23168C}" type="presOf" srcId="{345CF056-1624-40EF-98B4-AD00FFD6BE2D}" destId="{305ED91B-E636-4AFD-91D6-3546811CEEB6}" srcOrd="0" destOrd="0" presId="urn:microsoft.com/office/officeart/2005/8/layout/hList1"/>
    <dgm:cxn modelId="{4C2036ED-C0A6-4872-A07A-DE5B5950BCF4}" type="presOf" srcId="{1F7F50C5-7167-4365-9C94-352FDB47CAC8}" destId="{0F76EA0B-FB05-42DC-A8C4-B119F6624675}" srcOrd="0" destOrd="0" presId="urn:microsoft.com/office/officeart/2005/8/layout/hList1"/>
    <dgm:cxn modelId="{D0F7D8F7-8CDC-4092-9C1C-8567477CC6DA}" type="presOf" srcId="{C36168E6-5B36-49D4-815D-2475C467051E}" destId="{77940291-66A6-400A-B4EA-482EDA6EE2AF}" srcOrd="0" destOrd="0" presId="urn:microsoft.com/office/officeart/2005/8/layout/hList1"/>
    <dgm:cxn modelId="{F4EF9C5C-C158-448C-87F6-D07704D6C169}" type="presParOf" srcId="{0F76EA0B-FB05-42DC-A8C4-B119F6624675}" destId="{69CF3DD9-DA1D-4E54-8533-3D6B4A085577}" srcOrd="0" destOrd="0" presId="urn:microsoft.com/office/officeart/2005/8/layout/hList1"/>
    <dgm:cxn modelId="{9D428F31-E134-465A-9E8E-CF3D33F5940C}" type="presParOf" srcId="{69CF3DD9-DA1D-4E54-8533-3D6B4A085577}" destId="{A10D4463-FCF1-4BBC-8F95-1FC0F03D8AC9}" srcOrd="0" destOrd="0" presId="urn:microsoft.com/office/officeart/2005/8/layout/hList1"/>
    <dgm:cxn modelId="{1E5D508E-873A-4E7D-AA3E-153C9E683412}" type="presParOf" srcId="{69CF3DD9-DA1D-4E54-8533-3D6B4A085577}" destId="{9640C770-592A-4343-AD2E-5CF1A0E41E9B}" srcOrd="1" destOrd="0" presId="urn:microsoft.com/office/officeart/2005/8/layout/hList1"/>
    <dgm:cxn modelId="{B78BA645-D1C7-49D0-8363-6C902F60B295}" type="presParOf" srcId="{0F76EA0B-FB05-42DC-A8C4-B119F6624675}" destId="{3E2EE4AE-1E8A-4ED1-86FF-A08A282DA686}" srcOrd="1" destOrd="0" presId="urn:microsoft.com/office/officeart/2005/8/layout/hList1"/>
    <dgm:cxn modelId="{EB066961-E386-48AB-9B5B-3583185681F6}" type="presParOf" srcId="{0F76EA0B-FB05-42DC-A8C4-B119F6624675}" destId="{D3981B18-4B67-454F-A842-9FEECF7F740F}" srcOrd="2" destOrd="0" presId="urn:microsoft.com/office/officeart/2005/8/layout/hList1"/>
    <dgm:cxn modelId="{A1B3DC51-8C1B-4E08-9534-8F022F278872}" type="presParOf" srcId="{D3981B18-4B67-454F-A842-9FEECF7F740F}" destId="{305ED91B-E636-4AFD-91D6-3546811CEEB6}" srcOrd="0" destOrd="0" presId="urn:microsoft.com/office/officeart/2005/8/layout/hList1"/>
    <dgm:cxn modelId="{53435E26-D361-4D1B-BB1E-DC0914A4DF62}" type="presParOf" srcId="{D3981B18-4B67-454F-A842-9FEECF7F740F}" destId="{854ABB3A-5332-411F-9011-91AAE157A4A3}" srcOrd="1" destOrd="0" presId="urn:microsoft.com/office/officeart/2005/8/layout/hList1"/>
    <dgm:cxn modelId="{8CE09CE8-75E7-4F2D-8345-1225D92A01A7}" type="presParOf" srcId="{0F76EA0B-FB05-42DC-A8C4-B119F6624675}" destId="{D76A1AFD-1970-4EA9-97C2-87FB1709EC0A}" srcOrd="3" destOrd="0" presId="urn:microsoft.com/office/officeart/2005/8/layout/hList1"/>
    <dgm:cxn modelId="{14C674AD-8862-4C02-884E-DC17FCBF6595}" type="presParOf" srcId="{0F76EA0B-FB05-42DC-A8C4-B119F6624675}" destId="{1F6D2E24-85F1-471C-814C-5758828D61CA}" srcOrd="4" destOrd="0" presId="urn:microsoft.com/office/officeart/2005/8/layout/hList1"/>
    <dgm:cxn modelId="{9D224874-EB01-4E43-BCEC-B1A9849927EE}" type="presParOf" srcId="{1F6D2E24-85F1-471C-814C-5758828D61CA}" destId="{77940291-66A6-400A-B4EA-482EDA6EE2AF}" srcOrd="0" destOrd="0" presId="urn:microsoft.com/office/officeart/2005/8/layout/hList1"/>
    <dgm:cxn modelId="{FB909FC6-0041-484D-9FF1-03D2E5A947FB}" type="presParOf" srcId="{1F6D2E24-85F1-471C-814C-5758828D61CA}" destId="{1BCAECF4-C532-4F0F-B115-2A20A77091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F909C-1829-4FD7-931E-5FC7CD2E0550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BE9AAF-B2DE-43C9-AA79-6E5F45FC4EB0}">
      <dgm:prSet phldrT="[Текст]"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видов речевой деятельности</a:t>
          </a:r>
        </a:p>
      </dgm:t>
    </dgm:pt>
    <dgm:pt modelId="{E746FCBA-9B90-4871-8CCA-9466291F5862}" type="parTrans" cxnId="{A729CA1D-44C4-418E-AB40-9AA6255DF9E1}">
      <dgm:prSet/>
      <dgm:spPr/>
      <dgm:t>
        <a:bodyPr/>
        <a:lstStyle/>
        <a:p>
          <a:endParaRPr lang="ru-RU"/>
        </a:p>
      </dgm:t>
    </dgm:pt>
    <dgm:pt modelId="{018D7E17-09D7-4323-A1CC-AE69747C8254}" type="sibTrans" cxnId="{A729CA1D-44C4-418E-AB40-9AA6255DF9E1}">
      <dgm:prSet/>
      <dgm:spPr/>
      <dgm:t>
        <a:bodyPr/>
        <a:lstStyle/>
        <a:p>
          <a:endParaRPr lang="ru-RU"/>
        </a:p>
      </dgm:t>
    </dgm:pt>
    <dgm:pt modelId="{538310E5-76CB-4A73-920E-542DAF3E7648}">
      <dgm:prSet phldrT="[Текст]"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говорение</a:t>
          </a:r>
        </a:p>
      </dgm:t>
    </dgm:pt>
    <dgm:pt modelId="{0A22FCBE-5A2E-435E-9DCB-8AE0776F6985}" type="parTrans" cxnId="{92C4AF6D-A5BA-4485-A1EA-11D64650BB6C}">
      <dgm:prSet/>
      <dgm:spPr/>
      <dgm:t>
        <a:bodyPr/>
        <a:lstStyle/>
        <a:p>
          <a:endParaRPr lang="ru-RU"/>
        </a:p>
      </dgm:t>
    </dgm:pt>
    <dgm:pt modelId="{6DEC4296-A335-4D2E-A7D1-F5BC429DB183}" type="sibTrans" cxnId="{92C4AF6D-A5BA-4485-A1EA-11D64650BB6C}">
      <dgm:prSet/>
      <dgm:spPr/>
      <dgm:t>
        <a:bodyPr/>
        <a:lstStyle/>
        <a:p>
          <a:endParaRPr lang="ru-RU"/>
        </a:p>
      </dgm:t>
    </dgm:pt>
    <dgm:pt modelId="{AA2745C4-A4AE-4684-B1C5-1E333F6EF3F0}">
      <dgm:prSet phldrT="[Текст]"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аудирование</a:t>
          </a:r>
        </a:p>
      </dgm:t>
    </dgm:pt>
    <dgm:pt modelId="{14C838CF-0A8B-45BE-93ED-CD581DA83CC6}" type="parTrans" cxnId="{C0C11449-9D94-40CB-AED7-185AD7E72F94}">
      <dgm:prSet/>
      <dgm:spPr/>
      <dgm:t>
        <a:bodyPr/>
        <a:lstStyle/>
        <a:p>
          <a:endParaRPr lang="ru-RU"/>
        </a:p>
      </dgm:t>
    </dgm:pt>
    <dgm:pt modelId="{3C9A4C65-8CF6-4BE9-AD76-5FB7F9E66EA5}" type="sibTrans" cxnId="{C0C11449-9D94-40CB-AED7-185AD7E72F94}">
      <dgm:prSet/>
      <dgm:spPr/>
      <dgm:t>
        <a:bodyPr/>
        <a:lstStyle/>
        <a:p>
          <a:endParaRPr lang="ru-RU"/>
        </a:p>
      </dgm:t>
    </dgm:pt>
    <dgm:pt modelId="{2F948F39-1D74-48F2-B01E-91E0C1B64F58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письменная речь</a:t>
          </a:r>
        </a:p>
      </dgm:t>
    </dgm:pt>
    <dgm:pt modelId="{EF122BD2-EA91-4B04-9E2C-A3968B909236}" type="parTrans" cxnId="{44F38CFE-A8A0-44B6-AAE4-8B5054439D4D}">
      <dgm:prSet/>
      <dgm:spPr/>
      <dgm:t>
        <a:bodyPr/>
        <a:lstStyle/>
        <a:p>
          <a:endParaRPr lang="ru-RU"/>
        </a:p>
      </dgm:t>
    </dgm:pt>
    <dgm:pt modelId="{E82614C8-C01F-4DF9-8BB1-80DDC14F5D6B}" type="sibTrans" cxnId="{44F38CFE-A8A0-44B6-AAE4-8B5054439D4D}">
      <dgm:prSet/>
      <dgm:spPr/>
      <dgm:t>
        <a:bodyPr/>
        <a:lstStyle/>
        <a:p>
          <a:endParaRPr lang="ru-RU"/>
        </a:p>
      </dgm:t>
    </dgm:pt>
    <dgm:pt modelId="{BD9A0162-5143-4ECD-BA54-1DF8F9DF1324}">
      <dgm:prSet phldrT="[Текст]"/>
      <dgm:spPr/>
      <dgm:t>
        <a:bodyPr/>
        <a:lstStyle/>
        <a:p>
          <a:br>
            <a:rPr lang="ru-RU" dirty="0"/>
          </a:br>
          <a:br>
            <a:rPr lang="ru-RU" dirty="0"/>
          </a:br>
          <a:endParaRPr lang="ru-RU" dirty="0"/>
        </a:p>
      </dgm:t>
    </dgm:pt>
    <dgm:pt modelId="{B9977779-F52B-4B85-8D5B-BE031569ED51}" type="sibTrans" cxnId="{50AF725C-355F-42D2-AB46-DF6781251880}">
      <dgm:prSet/>
      <dgm:spPr/>
      <dgm:t>
        <a:bodyPr/>
        <a:lstStyle/>
        <a:p>
          <a:endParaRPr lang="ru-RU"/>
        </a:p>
      </dgm:t>
    </dgm:pt>
    <dgm:pt modelId="{9C77ED61-D3FF-4A9B-BF96-82515BC69BAA}" type="parTrans" cxnId="{50AF725C-355F-42D2-AB46-DF6781251880}">
      <dgm:prSet/>
      <dgm:spPr/>
      <dgm:t>
        <a:bodyPr/>
        <a:lstStyle/>
        <a:p>
          <a:endParaRPr lang="ru-RU"/>
        </a:p>
      </dgm:t>
    </dgm:pt>
    <dgm:pt modelId="{15875801-36C2-4855-B625-06C83EADE8D7}" type="pres">
      <dgm:prSet presAssocID="{DE4F909C-1829-4FD7-931E-5FC7CD2E055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FE44CA6-6824-47CB-BE15-4EFCF720A62A}" type="pres">
      <dgm:prSet presAssocID="{CDBE9AAF-B2DE-43C9-AA79-6E5F45FC4EB0}" presName="centerShape" presStyleLbl="node0" presStyleIdx="0" presStyleCnt="1" custScaleX="136299" custScaleY="111482"/>
      <dgm:spPr/>
    </dgm:pt>
    <dgm:pt modelId="{3E023C59-F368-458B-A0BA-165C18BF82D8}" type="pres">
      <dgm:prSet presAssocID="{9C77ED61-D3FF-4A9B-BF96-82515BC69BAA}" presName="Name9" presStyleLbl="parChTrans1D2" presStyleIdx="0" presStyleCnt="4"/>
      <dgm:spPr/>
    </dgm:pt>
    <dgm:pt modelId="{4AD450BE-96A9-4AE4-A298-344571955214}" type="pres">
      <dgm:prSet presAssocID="{9C77ED61-D3FF-4A9B-BF96-82515BC69BAA}" presName="connTx" presStyleLbl="parChTrans1D2" presStyleIdx="0" presStyleCnt="4"/>
      <dgm:spPr/>
    </dgm:pt>
    <dgm:pt modelId="{1EEF8D1A-DC26-40C9-A870-1EA3F2ABA067}" type="pres">
      <dgm:prSet presAssocID="{BD9A0162-5143-4ECD-BA54-1DF8F9DF1324}" presName="node" presStyleLbl="node1" presStyleIdx="0" presStyleCnt="4" custScaleX="115659">
        <dgm:presLayoutVars>
          <dgm:bulletEnabled val="1"/>
        </dgm:presLayoutVars>
      </dgm:prSet>
      <dgm:spPr/>
    </dgm:pt>
    <dgm:pt modelId="{58E6632A-771F-4DD7-B2C3-32250F76D35C}" type="pres">
      <dgm:prSet presAssocID="{0A22FCBE-5A2E-435E-9DCB-8AE0776F6985}" presName="Name9" presStyleLbl="parChTrans1D2" presStyleIdx="1" presStyleCnt="4"/>
      <dgm:spPr/>
    </dgm:pt>
    <dgm:pt modelId="{0DA9A5DB-2EB4-4DA5-B54D-4897A760127B}" type="pres">
      <dgm:prSet presAssocID="{0A22FCBE-5A2E-435E-9DCB-8AE0776F6985}" presName="connTx" presStyleLbl="parChTrans1D2" presStyleIdx="1" presStyleCnt="4"/>
      <dgm:spPr/>
    </dgm:pt>
    <dgm:pt modelId="{91B1F90F-2325-41DB-9968-8ABACA5BF0F0}" type="pres">
      <dgm:prSet presAssocID="{538310E5-76CB-4A73-920E-542DAF3E7648}" presName="node" presStyleLbl="node1" presStyleIdx="1" presStyleCnt="4" custScaleX="114345">
        <dgm:presLayoutVars>
          <dgm:bulletEnabled val="1"/>
        </dgm:presLayoutVars>
      </dgm:prSet>
      <dgm:spPr/>
    </dgm:pt>
    <dgm:pt modelId="{67A10653-C2E0-4997-9558-08F45F05E4B0}" type="pres">
      <dgm:prSet presAssocID="{14C838CF-0A8B-45BE-93ED-CD581DA83CC6}" presName="Name9" presStyleLbl="parChTrans1D2" presStyleIdx="2" presStyleCnt="4"/>
      <dgm:spPr/>
    </dgm:pt>
    <dgm:pt modelId="{C35BCFBA-3D46-4BCD-BF0F-CE588C485FB7}" type="pres">
      <dgm:prSet presAssocID="{14C838CF-0A8B-45BE-93ED-CD581DA83CC6}" presName="connTx" presStyleLbl="parChTrans1D2" presStyleIdx="2" presStyleCnt="4"/>
      <dgm:spPr/>
    </dgm:pt>
    <dgm:pt modelId="{FA036805-5B2F-424F-8A6A-69B53220DE7F}" type="pres">
      <dgm:prSet presAssocID="{AA2745C4-A4AE-4684-B1C5-1E333F6EF3F0}" presName="node" presStyleLbl="node1" presStyleIdx="2" presStyleCnt="4" custScaleX="113431">
        <dgm:presLayoutVars>
          <dgm:bulletEnabled val="1"/>
        </dgm:presLayoutVars>
      </dgm:prSet>
      <dgm:spPr/>
    </dgm:pt>
    <dgm:pt modelId="{52031661-804F-41D9-9625-F3ADA1A642EA}" type="pres">
      <dgm:prSet presAssocID="{EF122BD2-EA91-4B04-9E2C-A3968B909236}" presName="Name9" presStyleLbl="parChTrans1D2" presStyleIdx="3" presStyleCnt="4"/>
      <dgm:spPr/>
    </dgm:pt>
    <dgm:pt modelId="{F60EAC92-6602-47BA-B5DC-BF7237F5B8D9}" type="pres">
      <dgm:prSet presAssocID="{EF122BD2-EA91-4B04-9E2C-A3968B909236}" presName="connTx" presStyleLbl="parChTrans1D2" presStyleIdx="3" presStyleCnt="4"/>
      <dgm:spPr/>
    </dgm:pt>
    <dgm:pt modelId="{F5CF807C-CC1F-4B81-9037-768E5044B680}" type="pres">
      <dgm:prSet presAssocID="{2F948F39-1D74-48F2-B01E-91E0C1B64F58}" presName="node" presStyleLbl="node1" presStyleIdx="3" presStyleCnt="4" custScaleX="113155">
        <dgm:presLayoutVars>
          <dgm:bulletEnabled val="1"/>
        </dgm:presLayoutVars>
      </dgm:prSet>
      <dgm:spPr/>
    </dgm:pt>
  </dgm:ptLst>
  <dgm:cxnLst>
    <dgm:cxn modelId="{D85C7103-3355-4486-B08E-7B31076170CF}" type="presOf" srcId="{14C838CF-0A8B-45BE-93ED-CD581DA83CC6}" destId="{67A10653-C2E0-4997-9558-08F45F05E4B0}" srcOrd="0" destOrd="0" presId="urn:microsoft.com/office/officeart/2005/8/layout/radial1"/>
    <dgm:cxn modelId="{A729CA1D-44C4-418E-AB40-9AA6255DF9E1}" srcId="{DE4F909C-1829-4FD7-931E-5FC7CD2E0550}" destId="{CDBE9AAF-B2DE-43C9-AA79-6E5F45FC4EB0}" srcOrd="0" destOrd="0" parTransId="{E746FCBA-9B90-4871-8CCA-9466291F5862}" sibTransId="{018D7E17-09D7-4323-A1CC-AE69747C8254}"/>
    <dgm:cxn modelId="{20D90731-5E7F-4E8E-97DF-61FD1605B9E2}" type="presOf" srcId="{DE4F909C-1829-4FD7-931E-5FC7CD2E0550}" destId="{15875801-36C2-4855-B625-06C83EADE8D7}" srcOrd="0" destOrd="0" presId="urn:microsoft.com/office/officeart/2005/8/layout/radial1"/>
    <dgm:cxn modelId="{679DE834-6BD7-4E9B-BECA-5FAC0E26E0DC}" type="presOf" srcId="{CDBE9AAF-B2DE-43C9-AA79-6E5F45FC4EB0}" destId="{DFE44CA6-6824-47CB-BE15-4EFCF720A62A}" srcOrd="0" destOrd="0" presId="urn:microsoft.com/office/officeart/2005/8/layout/radial1"/>
    <dgm:cxn modelId="{50AF725C-355F-42D2-AB46-DF6781251880}" srcId="{CDBE9AAF-B2DE-43C9-AA79-6E5F45FC4EB0}" destId="{BD9A0162-5143-4ECD-BA54-1DF8F9DF1324}" srcOrd="0" destOrd="0" parTransId="{9C77ED61-D3FF-4A9B-BF96-82515BC69BAA}" sibTransId="{B9977779-F52B-4B85-8D5B-BE031569ED51}"/>
    <dgm:cxn modelId="{9B41C35E-5342-4E47-84E2-043A74554101}" type="presOf" srcId="{14C838CF-0A8B-45BE-93ED-CD581DA83CC6}" destId="{C35BCFBA-3D46-4BCD-BF0F-CE588C485FB7}" srcOrd="1" destOrd="0" presId="urn:microsoft.com/office/officeart/2005/8/layout/radial1"/>
    <dgm:cxn modelId="{C0C11449-9D94-40CB-AED7-185AD7E72F94}" srcId="{CDBE9AAF-B2DE-43C9-AA79-6E5F45FC4EB0}" destId="{AA2745C4-A4AE-4684-B1C5-1E333F6EF3F0}" srcOrd="2" destOrd="0" parTransId="{14C838CF-0A8B-45BE-93ED-CD581DA83CC6}" sibTransId="{3C9A4C65-8CF6-4BE9-AD76-5FB7F9E66EA5}"/>
    <dgm:cxn modelId="{92C4AF6D-A5BA-4485-A1EA-11D64650BB6C}" srcId="{CDBE9AAF-B2DE-43C9-AA79-6E5F45FC4EB0}" destId="{538310E5-76CB-4A73-920E-542DAF3E7648}" srcOrd="1" destOrd="0" parTransId="{0A22FCBE-5A2E-435E-9DCB-8AE0776F6985}" sibTransId="{6DEC4296-A335-4D2E-A7D1-F5BC429DB183}"/>
    <dgm:cxn modelId="{DFCE3A6E-4357-4A60-8BF3-ECE66C654343}" type="presOf" srcId="{EF122BD2-EA91-4B04-9E2C-A3968B909236}" destId="{52031661-804F-41D9-9625-F3ADA1A642EA}" srcOrd="0" destOrd="0" presId="urn:microsoft.com/office/officeart/2005/8/layout/radial1"/>
    <dgm:cxn modelId="{5AE85E4F-8853-42BE-8119-28A332EE9B41}" type="presOf" srcId="{0A22FCBE-5A2E-435E-9DCB-8AE0776F6985}" destId="{58E6632A-771F-4DD7-B2C3-32250F76D35C}" srcOrd="0" destOrd="0" presId="urn:microsoft.com/office/officeart/2005/8/layout/radial1"/>
    <dgm:cxn modelId="{0F994B51-445A-4863-87A2-C9594F46D2DE}" type="presOf" srcId="{0A22FCBE-5A2E-435E-9DCB-8AE0776F6985}" destId="{0DA9A5DB-2EB4-4DA5-B54D-4897A760127B}" srcOrd="1" destOrd="0" presId="urn:microsoft.com/office/officeart/2005/8/layout/radial1"/>
    <dgm:cxn modelId="{A465AB83-3334-4497-AB03-C9B5FF76E7A4}" type="presOf" srcId="{9C77ED61-D3FF-4A9B-BF96-82515BC69BAA}" destId="{4AD450BE-96A9-4AE4-A298-344571955214}" srcOrd="1" destOrd="0" presId="urn:microsoft.com/office/officeart/2005/8/layout/radial1"/>
    <dgm:cxn modelId="{857C038E-52F2-454F-BBB6-E07C505B6940}" type="presOf" srcId="{AA2745C4-A4AE-4684-B1C5-1E333F6EF3F0}" destId="{FA036805-5B2F-424F-8A6A-69B53220DE7F}" srcOrd="0" destOrd="0" presId="urn:microsoft.com/office/officeart/2005/8/layout/radial1"/>
    <dgm:cxn modelId="{61E2D1B7-7C08-42B7-94E2-74FAAEBF6EB6}" type="presOf" srcId="{2F948F39-1D74-48F2-B01E-91E0C1B64F58}" destId="{F5CF807C-CC1F-4B81-9037-768E5044B680}" srcOrd="0" destOrd="0" presId="urn:microsoft.com/office/officeart/2005/8/layout/radial1"/>
    <dgm:cxn modelId="{7E3807BD-F28C-4DD0-B535-7F0E5DAFD189}" type="presOf" srcId="{538310E5-76CB-4A73-920E-542DAF3E7648}" destId="{91B1F90F-2325-41DB-9968-8ABACA5BF0F0}" srcOrd="0" destOrd="0" presId="urn:microsoft.com/office/officeart/2005/8/layout/radial1"/>
    <dgm:cxn modelId="{85EA5DBD-B139-46D5-9DE0-46B48D8B9E2D}" type="presOf" srcId="{EF122BD2-EA91-4B04-9E2C-A3968B909236}" destId="{F60EAC92-6602-47BA-B5DC-BF7237F5B8D9}" srcOrd="1" destOrd="0" presId="urn:microsoft.com/office/officeart/2005/8/layout/radial1"/>
    <dgm:cxn modelId="{95FF23CD-9388-4383-BA28-E60626E0FB14}" type="presOf" srcId="{BD9A0162-5143-4ECD-BA54-1DF8F9DF1324}" destId="{1EEF8D1A-DC26-40C9-A870-1EA3F2ABA067}" srcOrd="0" destOrd="0" presId="urn:microsoft.com/office/officeart/2005/8/layout/radial1"/>
    <dgm:cxn modelId="{A23903D2-6C4B-4173-BF8B-C2AB04743FFA}" type="presOf" srcId="{9C77ED61-D3FF-4A9B-BF96-82515BC69BAA}" destId="{3E023C59-F368-458B-A0BA-165C18BF82D8}" srcOrd="0" destOrd="0" presId="urn:microsoft.com/office/officeart/2005/8/layout/radial1"/>
    <dgm:cxn modelId="{44F38CFE-A8A0-44B6-AAE4-8B5054439D4D}" srcId="{CDBE9AAF-B2DE-43C9-AA79-6E5F45FC4EB0}" destId="{2F948F39-1D74-48F2-B01E-91E0C1B64F58}" srcOrd="3" destOrd="0" parTransId="{EF122BD2-EA91-4B04-9E2C-A3968B909236}" sibTransId="{E82614C8-C01F-4DF9-8BB1-80DDC14F5D6B}"/>
    <dgm:cxn modelId="{2799EAB0-AFD6-44B6-AF54-74C61B08D2C3}" type="presParOf" srcId="{15875801-36C2-4855-B625-06C83EADE8D7}" destId="{DFE44CA6-6824-47CB-BE15-4EFCF720A62A}" srcOrd="0" destOrd="0" presId="urn:microsoft.com/office/officeart/2005/8/layout/radial1"/>
    <dgm:cxn modelId="{DBACEBD2-0D5D-4A96-8077-9335FA6E573F}" type="presParOf" srcId="{15875801-36C2-4855-B625-06C83EADE8D7}" destId="{3E023C59-F368-458B-A0BA-165C18BF82D8}" srcOrd="1" destOrd="0" presId="urn:microsoft.com/office/officeart/2005/8/layout/radial1"/>
    <dgm:cxn modelId="{FED08A54-CBEC-48AE-B55A-305CE956FF73}" type="presParOf" srcId="{3E023C59-F368-458B-A0BA-165C18BF82D8}" destId="{4AD450BE-96A9-4AE4-A298-344571955214}" srcOrd="0" destOrd="0" presId="urn:microsoft.com/office/officeart/2005/8/layout/radial1"/>
    <dgm:cxn modelId="{F956C244-A1FF-4087-8001-7025B1D20525}" type="presParOf" srcId="{15875801-36C2-4855-B625-06C83EADE8D7}" destId="{1EEF8D1A-DC26-40C9-A870-1EA3F2ABA067}" srcOrd="2" destOrd="0" presId="urn:microsoft.com/office/officeart/2005/8/layout/radial1"/>
    <dgm:cxn modelId="{C30BBEC2-7BB6-4DD9-875E-8EF633B7B5B9}" type="presParOf" srcId="{15875801-36C2-4855-B625-06C83EADE8D7}" destId="{58E6632A-771F-4DD7-B2C3-32250F76D35C}" srcOrd="3" destOrd="0" presId="urn:microsoft.com/office/officeart/2005/8/layout/radial1"/>
    <dgm:cxn modelId="{E79A8037-087B-4EB5-9317-248AB5F5C5AD}" type="presParOf" srcId="{58E6632A-771F-4DD7-B2C3-32250F76D35C}" destId="{0DA9A5DB-2EB4-4DA5-B54D-4897A760127B}" srcOrd="0" destOrd="0" presId="urn:microsoft.com/office/officeart/2005/8/layout/radial1"/>
    <dgm:cxn modelId="{06320ED3-183B-4123-A0EB-27C2399AD8B5}" type="presParOf" srcId="{15875801-36C2-4855-B625-06C83EADE8D7}" destId="{91B1F90F-2325-41DB-9968-8ABACA5BF0F0}" srcOrd="4" destOrd="0" presId="urn:microsoft.com/office/officeart/2005/8/layout/radial1"/>
    <dgm:cxn modelId="{C82B6074-C08E-478C-908C-68042A0F6D88}" type="presParOf" srcId="{15875801-36C2-4855-B625-06C83EADE8D7}" destId="{67A10653-C2E0-4997-9558-08F45F05E4B0}" srcOrd="5" destOrd="0" presId="urn:microsoft.com/office/officeart/2005/8/layout/radial1"/>
    <dgm:cxn modelId="{2DC6A719-0E22-4E94-9055-9806ED4C1312}" type="presParOf" srcId="{67A10653-C2E0-4997-9558-08F45F05E4B0}" destId="{C35BCFBA-3D46-4BCD-BF0F-CE588C485FB7}" srcOrd="0" destOrd="0" presId="urn:microsoft.com/office/officeart/2005/8/layout/radial1"/>
    <dgm:cxn modelId="{48C5015C-D3E4-4C51-9C63-D2F0CF8FCD33}" type="presParOf" srcId="{15875801-36C2-4855-B625-06C83EADE8D7}" destId="{FA036805-5B2F-424F-8A6A-69B53220DE7F}" srcOrd="6" destOrd="0" presId="urn:microsoft.com/office/officeart/2005/8/layout/radial1"/>
    <dgm:cxn modelId="{6BA7BBD1-9A49-4F12-B88F-D32B1841F9E5}" type="presParOf" srcId="{15875801-36C2-4855-B625-06C83EADE8D7}" destId="{52031661-804F-41D9-9625-F3ADA1A642EA}" srcOrd="7" destOrd="0" presId="urn:microsoft.com/office/officeart/2005/8/layout/radial1"/>
    <dgm:cxn modelId="{E9DB5422-68A6-4F85-970C-EDC2DCD1D3F9}" type="presParOf" srcId="{52031661-804F-41D9-9625-F3ADA1A642EA}" destId="{F60EAC92-6602-47BA-B5DC-BF7237F5B8D9}" srcOrd="0" destOrd="0" presId="urn:microsoft.com/office/officeart/2005/8/layout/radial1"/>
    <dgm:cxn modelId="{311CABC8-DE04-41CA-BB97-5AC0C44F17F3}" type="presParOf" srcId="{15875801-36C2-4855-B625-06C83EADE8D7}" destId="{F5CF807C-CC1F-4B81-9037-768E5044B68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9AA6C7-9024-4361-AA03-958A6F3D600D}" type="doc">
      <dgm:prSet loTypeId="urn:microsoft.com/office/officeart/2005/8/layout/chevron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268D8BF-E3EA-42C8-98D4-EC4235BE8298}">
      <dgm:prSet phldrT="[Текст]" phldr="1"/>
      <dgm:spPr/>
      <dgm:t>
        <a:bodyPr/>
        <a:lstStyle/>
        <a:p>
          <a:endParaRPr lang="ru-RU" dirty="0"/>
        </a:p>
      </dgm:t>
    </dgm:pt>
    <dgm:pt modelId="{D38B08E7-FEE7-4A70-9D18-75915DA7CECA}" type="parTrans" cxnId="{C1474FD1-38ED-4A30-ACFC-BED61D22A1EE}">
      <dgm:prSet/>
      <dgm:spPr/>
      <dgm:t>
        <a:bodyPr/>
        <a:lstStyle/>
        <a:p>
          <a:endParaRPr lang="ru-RU"/>
        </a:p>
      </dgm:t>
    </dgm:pt>
    <dgm:pt modelId="{E811D422-90EC-4FBA-B930-F7DC386CB959}" type="sibTrans" cxnId="{C1474FD1-38ED-4A30-ACFC-BED61D22A1EE}">
      <dgm:prSet/>
      <dgm:spPr/>
      <dgm:t>
        <a:bodyPr/>
        <a:lstStyle/>
        <a:p>
          <a:endParaRPr lang="ru-RU"/>
        </a:p>
      </dgm:t>
    </dgm:pt>
    <dgm:pt modelId="{6B9B3F7D-73A6-451C-AE33-3C112E2B9A1B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изучается самое большое количество иностранных языков – 53</a:t>
          </a:r>
          <a:endParaRPr lang="ru-RU" sz="1800" dirty="0">
            <a:latin typeface="Times New Roman" panose="02020603050405020304" pitchFamily="18" charset="0"/>
            <a:ea typeface="Tahoma" pitchFamily="34" charset="0"/>
            <a:cs typeface="Times New Roman" panose="02020603050405020304" pitchFamily="18" charset="0"/>
          </a:endParaRPr>
        </a:p>
      </dgm:t>
    </dgm:pt>
    <dgm:pt modelId="{26189531-13C9-4A33-92C6-BC65FE1ED43B}" type="parTrans" cxnId="{73259B85-90E8-47DE-ACF4-4637E583AF32}">
      <dgm:prSet/>
      <dgm:spPr/>
      <dgm:t>
        <a:bodyPr/>
        <a:lstStyle/>
        <a:p>
          <a:endParaRPr lang="ru-RU"/>
        </a:p>
      </dgm:t>
    </dgm:pt>
    <dgm:pt modelId="{0F1F2BB5-EBF7-4C12-8B0D-AF87B57210FB}" type="sibTrans" cxnId="{73259B85-90E8-47DE-ACF4-4637E583AF32}">
      <dgm:prSet/>
      <dgm:spPr/>
      <dgm:t>
        <a:bodyPr/>
        <a:lstStyle/>
        <a:p>
          <a:endParaRPr lang="ru-RU"/>
        </a:p>
      </dgm:t>
    </dgm:pt>
    <dgm:pt modelId="{ADB1138C-34E7-4660-99F9-8BB2565DDFDD}">
      <dgm:prSet phldrT="[Текст]" phldr="1"/>
      <dgm:spPr/>
      <dgm:t>
        <a:bodyPr/>
        <a:lstStyle/>
        <a:p>
          <a:endParaRPr lang="ru-RU" dirty="0"/>
        </a:p>
      </dgm:t>
    </dgm:pt>
    <dgm:pt modelId="{706F9623-8C71-41FE-A2CF-F01235D6B041}" type="parTrans" cxnId="{AFB79B13-9319-4795-BEBE-61B29384634A}">
      <dgm:prSet/>
      <dgm:spPr/>
      <dgm:t>
        <a:bodyPr/>
        <a:lstStyle/>
        <a:p>
          <a:endParaRPr lang="ru-RU"/>
        </a:p>
      </dgm:t>
    </dgm:pt>
    <dgm:pt modelId="{918B8585-22A6-405A-9942-1EC6294F1E12}" type="sibTrans" cxnId="{AFB79B13-9319-4795-BEBE-61B29384634A}">
      <dgm:prSet/>
      <dgm:spPr/>
      <dgm:t>
        <a:bodyPr/>
        <a:lstStyle/>
        <a:p>
          <a:endParaRPr lang="ru-RU"/>
        </a:p>
      </dgm:t>
    </dgm:pt>
    <dgm:pt modelId="{D464241F-F591-4715-AFA7-44A2D3D7D403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студенты изучают в иностранные языки в качестве первого (основного), второго</a:t>
          </a:r>
          <a:endParaRPr lang="ru-RU" sz="1800" dirty="0">
            <a:latin typeface="Times New Roman" panose="02020603050405020304" pitchFamily="18" charset="0"/>
            <a:ea typeface="Tahoma" pitchFamily="34" charset="0"/>
            <a:cs typeface="Times New Roman" panose="02020603050405020304" pitchFamily="18" charset="0"/>
          </a:endParaRPr>
        </a:p>
      </dgm:t>
    </dgm:pt>
    <dgm:pt modelId="{A11B7752-32F5-4BB6-BFBF-2A20075C1E66}" type="parTrans" cxnId="{CDC8F821-2AAD-48FE-8FB1-7E47323DED3D}">
      <dgm:prSet/>
      <dgm:spPr/>
      <dgm:t>
        <a:bodyPr/>
        <a:lstStyle/>
        <a:p>
          <a:endParaRPr lang="ru-RU"/>
        </a:p>
      </dgm:t>
    </dgm:pt>
    <dgm:pt modelId="{38F460BB-B666-4454-B70B-CB8CDDA1EC6B}" type="sibTrans" cxnId="{CDC8F821-2AAD-48FE-8FB1-7E47323DED3D}">
      <dgm:prSet/>
      <dgm:spPr/>
      <dgm:t>
        <a:bodyPr/>
        <a:lstStyle/>
        <a:p>
          <a:endParaRPr lang="ru-RU"/>
        </a:p>
      </dgm:t>
    </dgm:pt>
    <dgm:pt modelId="{4E17612E-0988-4AB9-96C0-857535FE2F96}">
      <dgm:prSet phldrT="[Текст]" phldr="1"/>
      <dgm:spPr/>
      <dgm:t>
        <a:bodyPr/>
        <a:lstStyle/>
        <a:p>
          <a:endParaRPr lang="ru-RU" dirty="0"/>
        </a:p>
      </dgm:t>
    </dgm:pt>
    <dgm:pt modelId="{20D707A7-B9A2-47CA-964D-4ED11FFC2BC6}" type="parTrans" cxnId="{95BF6874-617A-4EC0-A2B3-06E191AE7A6D}">
      <dgm:prSet/>
      <dgm:spPr/>
      <dgm:t>
        <a:bodyPr/>
        <a:lstStyle/>
        <a:p>
          <a:endParaRPr lang="ru-RU"/>
        </a:p>
      </dgm:t>
    </dgm:pt>
    <dgm:pt modelId="{AB0FD926-5D43-48F4-BAC0-D97F66AF1770}" type="sibTrans" cxnId="{95BF6874-617A-4EC0-A2B3-06E191AE7A6D}">
      <dgm:prSet/>
      <dgm:spPr/>
      <dgm:t>
        <a:bodyPr/>
        <a:lstStyle/>
        <a:p>
          <a:endParaRPr lang="ru-RU"/>
        </a:p>
      </dgm:t>
    </dgm:pt>
    <dgm:pt modelId="{2358CF36-F6F4-4BE2-B0CE-81A2322E601C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изучения дополнительного иностранного языка</a:t>
          </a:r>
          <a:endParaRPr lang="ru-RU" sz="1800" dirty="0">
            <a:latin typeface="Times New Roman" panose="02020603050405020304" pitchFamily="18" charset="0"/>
            <a:ea typeface="Tahoma" pitchFamily="34" charset="0"/>
            <a:cs typeface="Times New Roman" panose="02020603050405020304" pitchFamily="18" charset="0"/>
          </a:endParaRPr>
        </a:p>
      </dgm:t>
    </dgm:pt>
    <dgm:pt modelId="{55163071-CBB9-415A-A418-56716A676CCF}" type="parTrans" cxnId="{883EC3EE-4F7B-4A54-AA4D-96E2ABC383DA}">
      <dgm:prSet/>
      <dgm:spPr/>
      <dgm:t>
        <a:bodyPr/>
        <a:lstStyle/>
        <a:p>
          <a:endParaRPr lang="ru-RU"/>
        </a:p>
      </dgm:t>
    </dgm:pt>
    <dgm:pt modelId="{94EDC8EB-985A-4FC1-91CC-5C290EC7D479}" type="sibTrans" cxnId="{883EC3EE-4F7B-4A54-AA4D-96E2ABC383DA}">
      <dgm:prSet/>
      <dgm:spPr/>
      <dgm:t>
        <a:bodyPr/>
        <a:lstStyle/>
        <a:p>
          <a:endParaRPr lang="ru-RU"/>
        </a:p>
      </dgm:t>
    </dgm:pt>
    <dgm:pt modelId="{0236807F-26B4-4B10-85FF-E1339243FD86}">
      <dgm:prSet/>
      <dgm:spPr/>
      <dgm:t>
        <a:bodyPr/>
        <a:lstStyle/>
        <a:p>
          <a:endParaRPr lang="ru-RU"/>
        </a:p>
      </dgm:t>
    </dgm:pt>
    <dgm:pt modelId="{E14A5016-1C2A-4780-B225-06A286D09B48}" type="parTrans" cxnId="{85F8B536-9A35-4F20-AAB3-A01FB0CCC86D}">
      <dgm:prSet/>
      <dgm:spPr/>
      <dgm:t>
        <a:bodyPr/>
        <a:lstStyle/>
        <a:p>
          <a:endParaRPr lang="ru-RU"/>
        </a:p>
      </dgm:t>
    </dgm:pt>
    <dgm:pt modelId="{8C0FD8A1-CC96-4A23-84A5-6352E026E8F8}" type="sibTrans" cxnId="{85F8B536-9A35-4F20-AAB3-A01FB0CCC86D}">
      <dgm:prSet/>
      <dgm:spPr/>
      <dgm:t>
        <a:bodyPr/>
        <a:lstStyle/>
        <a:p>
          <a:endParaRPr lang="ru-RU"/>
        </a:p>
      </dgm:t>
    </dgm:pt>
    <dgm:pt modelId="{49870E8E-A27F-40EA-A02A-8D812E81811C}">
      <dgm:prSet/>
      <dgm:spPr/>
      <dgm:t>
        <a:bodyPr/>
        <a:lstStyle/>
        <a:p>
          <a:endParaRPr lang="ru-RU"/>
        </a:p>
      </dgm:t>
    </dgm:pt>
    <dgm:pt modelId="{322ADDC3-1548-402E-8DE6-9B881D6D0427}" type="parTrans" cxnId="{49B5E8C9-BBBB-450B-9020-8F66F4293F4E}">
      <dgm:prSet/>
      <dgm:spPr/>
      <dgm:t>
        <a:bodyPr/>
        <a:lstStyle/>
        <a:p>
          <a:endParaRPr lang="ru-RU"/>
        </a:p>
      </dgm:t>
    </dgm:pt>
    <dgm:pt modelId="{B063A3E9-0102-41DB-B884-34AA202317B2}" type="sibTrans" cxnId="{49B5E8C9-BBBB-450B-9020-8F66F4293F4E}">
      <dgm:prSet/>
      <dgm:spPr/>
      <dgm:t>
        <a:bodyPr/>
        <a:lstStyle/>
        <a:p>
          <a:endParaRPr lang="ru-RU"/>
        </a:p>
      </dgm:t>
    </dgm:pt>
    <dgm:pt modelId="{81D777AF-FFB5-45E1-B192-D31CF3969A28}">
      <dgm:prSet custT="1"/>
      <dgm:spPr/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 процессе обучения у учащихся формируются общекультурные иноязычные профессиональные компетенции в таких сферах как политическая, экономическая, правовая, информационная, культурная, научно-исследовательская</a:t>
          </a:r>
          <a:endParaRPr lang="ru-RU" sz="1800" dirty="0">
            <a:latin typeface="Times New Roman" panose="02020603050405020304" pitchFamily="18" charset="0"/>
            <a:ea typeface="Tahoma" pitchFamily="34" charset="0"/>
            <a:cs typeface="Times New Roman" panose="02020603050405020304" pitchFamily="18" charset="0"/>
          </a:endParaRPr>
        </a:p>
      </dgm:t>
    </dgm:pt>
    <dgm:pt modelId="{362445AE-0E33-4CBC-80BE-22AA9C6BD560}" type="parTrans" cxnId="{FBE00678-2F8F-4949-9628-E386B2C16DDF}">
      <dgm:prSet/>
      <dgm:spPr/>
      <dgm:t>
        <a:bodyPr/>
        <a:lstStyle/>
        <a:p>
          <a:endParaRPr lang="ru-RU"/>
        </a:p>
      </dgm:t>
    </dgm:pt>
    <dgm:pt modelId="{D0F45781-E51E-4220-B5CE-F050FF31E929}" type="sibTrans" cxnId="{FBE00678-2F8F-4949-9628-E386B2C16DDF}">
      <dgm:prSet/>
      <dgm:spPr/>
      <dgm:t>
        <a:bodyPr/>
        <a:lstStyle/>
        <a:p>
          <a:endParaRPr lang="ru-RU"/>
        </a:p>
      </dgm:t>
    </dgm:pt>
    <dgm:pt modelId="{4AB26D52-F264-4812-8385-B342CD307F9F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изучения ИЯ основано на компетентностном подходе с профессиональной направленностью, междисциплинарной интеграцией и лингвострановедческим характером</a:t>
          </a:r>
          <a:endParaRPr lang="ru-RU" sz="1800" dirty="0">
            <a:latin typeface="Times New Roman" panose="02020603050405020304" pitchFamily="18" charset="0"/>
            <a:ea typeface="Tahoma" pitchFamily="34" charset="0"/>
            <a:cs typeface="Times New Roman" panose="02020603050405020304" pitchFamily="18" charset="0"/>
          </a:endParaRPr>
        </a:p>
      </dgm:t>
    </dgm:pt>
    <dgm:pt modelId="{B4647AA2-0712-436A-82EB-4F45C9C1EF79}" type="parTrans" cxnId="{7B8F86D8-384B-46E2-B888-644D223CACE6}">
      <dgm:prSet/>
      <dgm:spPr/>
      <dgm:t>
        <a:bodyPr/>
        <a:lstStyle/>
        <a:p>
          <a:endParaRPr lang="ru-RU"/>
        </a:p>
      </dgm:t>
    </dgm:pt>
    <dgm:pt modelId="{6F194859-FCC6-4159-9018-7B906ABBE9C4}" type="sibTrans" cxnId="{7B8F86D8-384B-46E2-B888-644D223CACE6}">
      <dgm:prSet/>
      <dgm:spPr/>
      <dgm:t>
        <a:bodyPr/>
        <a:lstStyle/>
        <a:p>
          <a:endParaRPr lang="ru-RU"/>
        </a:p>
      </dgm:t>
    </dgm:pt>
    <dgm:pt modelId="{44548EAD-FEEF-4DA8-9C5B-11247E302547}" type="pres">
      <dgm:prSet presAssocID="{999AA6C7-9024-4361-AA03-958A6F3D600D}" presName="linearFlow" presStyleCnt="0">
        <dgm:presLayoutVars>
          <dgm:dir/>
          <dgm:animLvl val="lvl"/>
          <dgm:resizeHandles val="exact"/>
        </dgm:presLayoutVars>
      </dgm:prSet>
      <dgm:spPr/>
    </dgm:pt>
    <dgm:pt modelId="{10BCF349-8880-4000-9BFA-364ACDCDCDAD}" type="pres">
      <dgm:prSet presAssocID="{2268D8BF-E3EA-42C8-98D4-EC4235BE8298}" presName="composite" presStyleCnt="0"/>
      <dgm:spPr/>
    </dgm:pt>
    <dgm:pt modelId="{3D87B88B-F9EF-4739-B4E1-CF6FA6EFC525}" type="pres">
      <dgm:prSet presAssocID="{2268D8BF-E3EA-42C8-98D4-EC4235BE8298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91E8EC34-0C4D-4F39-AA93-ED98E79094A9}" type="pres">
      <dgm:prSet presAssocID="{2268D8BF-E3EA-42C8-98D4-EC4235BE8298}" presName="descendantText" presStyleLbl="alignAcc1" presStyleIdx="0" presStyleCnt="5">
        <dgm:presLayoutVars>
          <dgm:bulletEnabled val="1"/>
        </dgm:presLayoutVars>
      </dgm:prSet>
      <dgm:spPr/>
    </dgm:pt>
    <dgm:pt modelId="{98F2BE79-B5D2-43D2-AA5F-346F7AF5860E}" type="pres">
      <dgm:prSet presAssocID="{E811D422-90EC-4FBA-B930-F7DC386CB959}" presName="sp" presStyleCnt="0"/>
      <dgm:spPr/>
    </dgm:pt>
    <dgm:pt modelId="{5E1925E0-86BA-4C04-AB6D-6DF38EFFD75B}" type="pres">
      <dgm:prSet presAssocID="{0236807F-26B4-4B10-85FF-E1339243FD86}" presName="composite" presStyleCnt="0"/>
      <dgm:spPr/>
    </dgm:pt>
    <dgm:pt modelId="{602E58AF-417E-4838-8470-D41397E31CA6}" type="pres">
      <dgm:prSet presAssocID="{0236807F-26B4-4B10-85FF-E1339243FD86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E691890A-B3FB-4A96-A3FD-368DBA3E9713}" type="pres">
      <dgm:prSet presAssocID="{0236807F-26B4-4B10-85FF-E1339243FD86}" presName="descendantText" presStyleLbl="alignAcc1" presStyleIdx="1" presStyleCnt="5">
        <dgm:presLayoutVars>
          <dgm:bulletEnabled val="1"/>
        </dgm:presLayoutVars>
      </dgm:prSet>
      <dgm:spPr/>
    </dgm:pt>
    <dgm:pt modelId="{BF0C64C2-58B0-4F1F-9A55-298E51A44CFE}" type="pres">
      <dgm:prSet presAssocID="{8C0FD8A1-CC96-4A23-84A5-6352E026E8F8}" presName="sp" presStyleCnt="0"/>
      <dgm:spPr/>
    </dgm:pt>
    <dgm:pt modelId="{6F27FE8A-7A83-48D6-9710-9BEE05603C94}" type="pres">
      <dgm:prSet presAssocID="{ADB1138C-34E7-4660-99F9-8BB2565DDFDD}" presName="composite" presStyleCnt="0"/>
      <dgm:spPr/>
    </dgm:pt>
    <dgm:pt modelId="{1BA5E2B2-53EB-4D9A-88E0-6625E423EB90}" type="pres">
      <dgm:prSet presAssocID="{ADB1138C-34E7-4660-99F9-8BB2565DDFD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254FB425-5143-4139-B91C-D90E247C94CD}" type="pres">
      <dgm:prSet presAssocID="{ADB1138C-34E7-4660-99F9-8BB2565DDFDD}" presName="descendantText" presStyleLbl="alignAcc1" presStyleIdx="2" presStyleCnt="5">
        <dgm:presLayoutVars>
          <dgm:bulletEnabled val="1"/>
        </dgm:presLayoutVars>
      </dgm:prSet>
      <dgm:spPr/>
    </dgm:pt>
    <dgm:pt modelId="{D334B913-BB4A-4FD2-9D22-523FE89FCDD1}" type="pres">
      <dgm:prSet presAssocID="{918B8585-22A6-405A-9942-1EC6294F1E12}" presName="sp" presStyleCnt="0"/>
      <dgm:spPr/>
    </dgm:pt>
    <dgm:pt modelId="{151A1C23-9FB5-4483-AEB9-93438CC35517}" type="pres">
      <dgm:prSet presAssocID="{4E17612E-0988-4AB9-96C0-857535FE2F96}" presName="composite" presStyleCnt="0"/>
      <dgm:spPr/>
    </dgm:pt>
    <dgm:pt modelId="{AAC89459-02BB-42B7-B62F-E57E0A720E38}" type="pres">
      <dgm:prSet presAssocID="{4E17612E-0988-4AB9-96C0-857535FE2F96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E2D6F2D1-C03A-4FAA-8B6B-7E420D3FD5A3}" type="pres">
      <dgm:prSet presAssocID="{4E17612E-0988-4AB9-96C0-857535FE2F96}" presName="descendantText" presStyleLbl="alignAcc1" presStyleIdx="3" presStyleCnt="5">
        <dgm:presLayoutVars>
          <dgm:bulletEnabled val="1"/>
        </dgm:presLayoutVars>
      </dgm:prSet>
      <dgm:spPr/>
    </dgm:pt>
    <dgm:pt modelId="{BCA9DA91-CFCB-49FA-927C-BF64F88B4096}" type="pres">
      <dgm:prSet presAssocID="{AB0FD926-5D43-48F4-BAC0-D97F66AF1770}" presName="sp" presStyleCnt="0"/>
      <dgm:spPr/>
    </dgm:pt>
    <dgm:pt modelId="{1FB08C78-5035-487C-8BAC-E0B398CAD873}" type="pres">
      <dgm:prSet presAssocID="{49870E8E-A27F-40EA-A02A-8D812E81811C}" presName="composite" presStyleCnt="0"/>
      <dgm:spPr/>
    </dgm:pt>
    <dgm:pt modelId="{BC064558-E65D-4C45-B247-6B9E36966388}" type="pres">
      <dgm:prSet presAssocID="{49870E8E-A27F-40EA-A02A-8D812E81811C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336CAB76-FD04-4CCE-A26B-88A9415CDE09}" type="pres">
      <dgm:prSet presAssocID="{49870E8E-A27F-40EA-A02A-8D812E81811C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AFB79B13-9319-4795-BEBE-61B29384634A}" srcId="{999AA6C7-9024-4361-AA03-958A6F3D600D}" destId="{ADB1138C-34E7-4660-99F9-8BB2565DDFDD}" srcOrd="2" destOrd="0" parTransId="{706F9623-8C71-41FE-A2CF-F01235D6B041}" sibTransId="{918B8585-22A6-405A-9942-1EC6294F1E12}"/>
    <dgm:cxn modelId="{CDC8F821-2AAD-48FE-8FB1-7E47323DED3D}" srcId="{ADB1138C-34E7-4660-99F9-8BB2565DDFDD}" destId="{D464241F-F591-4715-AFA7-44A2D3D7D403}" srcOrd="0" destOrd="0" parTransId="{A11B7752-32F5-4BB6-BFBF-2A20075C1E66}" sibTransId="{38F460BB-B666-4454-B70B-CB8CDDA1EC6B}"/>
    <dgm:cxn modelId="{893A9922-345C-454A-BB75-84B66C1777E9}" type="presOf" srcId="{D464241F-F591-4715-AFA7-44A2D3D7D403}" destId="{254FB425-5143-4139-B91C-D90E247C94CD}" srcOrd="0" destOrd="0" presId="urn:microsoft.com/office/officeart/2005/8/layout/chevron2"/>
    <dgm:cxn modelId="{85F8B536-9A35-4F20-AAB3-A01FB0CCC86D}" srcId="{999AA6C7-9024-4361-AA03-958A6F3D600D}" destId="{0236807F-26B4-4B10-85FF-E1339243FD86}" srcOrd="1" destOrd="0" parTransId="{E14A5016-1C2A-4780-B225-06A286D09B48}" sibTransId="{8C0FD8A1-CC96-4A23-84A5-6352E026E8F8}"/>
    <dgm:cxn modelId="{A811CF36-4F4B-4818-8FB7-7E16FC958552}" type="presOf" srcId="{0236807F-26B4-4B10-85FF-E1339243FD86}" destId="{602E58AF-417E-4838-8470-D41397E31CA6}" srcOrd="0" destOrd="0" presId="urn:microsoft.com/office/officeart/2005/8/layout/chevron2"/>
    <dgm:cxn modelId="{95BF6874-617A-4EC0-A2B3-06E191AE7A6D}" srcId="{999AA6C7-9024-4361-AA03-958A6F3D600D}" destId="{4E17612E-0988-4AB9-96C0-857535FE2F96}" srcOrd="3" destOrd="0" parTransId="{20D707A7-B9A2-47CA-964D-4ED11FFC2BC6}" sibTransId="{AB0FD926-5D43-48F4-BAC0-D97F66AF1770}"/>
    <dgm:cxn modelId="{FBE00678-2F8F-4949-9628-E386B2C16DDF}" srcId="{0236807F-26B4-4B10-85FF-E1339243FD86}" destId="{81D777AF-FFB5-45E1-B192-D31CF3969A28}" srcOrd="0" destOrd="0" parTransId="{362445AE-0E33-4CBC-80BE-22AA9C6BD560}" sibTransId="{D0F45781-E51E-4220-B5CE-F050FF31E929}"/>
    <dgm:cxn modelId="{73259B85-90E8-47DE-ACF4-4637E583AF32}" srcId="{2268D8BF-E3EA-42C8-98D4-EC4235BE8298}" destId="{6B9B3F7D-73A6-451C-AE33-3C112E2B9A1B}" srcOrd="0" destOrd="0" parTransId="{26189531-13C9-4A33-92C6-BC65FE1ED43B}" sibTransId="{0F1F2BB5-EBF7-4C12-8B0D-AF87B57210FB}"/>
    <dgm:cxn modelId="{4D606A87-0AD5-4739-A004-75D9969A9294}" type="presOf" srcId="{81D777AF-FFB5-45E1-B192-D31CF3969A28}" destId="{E691890A-B3FB-4A96-A3FD-368DBA3E9713}" srcOrd="0" destOrd="0" presId="urn:microsoft.com/office/officeart/2005/8/layout/chevron2"/>
    <dgm:cxn modelId="{9A822393-68B2-453B-9322-F9982FD06FD8}" type="presOf" srcId="{49870E8E-A27F-40EA-A02A-8D812E81811C}" destId="{BC064558-E65D-4C45-B247-6B9E36966388}" srcOrd="0" destOrd="0" presId="urn:microsoft.com/office/officeart/2005/8/layout/chevron2"/>
    <dgm:cxn modelId="{45A8EC98-E2D2-4E88-A1B1-0DF875120BEF}" type="presOf" srcId="{999AA6C7-9024-4361-AA03-958A6F3D600D}" destId="{44548EAD-FEEF-4DA8-9C5B-11247E302547}" srcOrd="0" destOrd="0" presId="urn:microsoft.com/office/officeart/2005/8/layout/chevron2"/>
    <dgm:cxn modelId="{F15CC5AA-F870-47CB-90A0-3F5614653081}" type="presOf" srcId="{2358CF36-F6F4-4BE2-B0CE-81A2322E601C}" destId="{E2D6F2D1-C03A-4FAA-8B6B-7E420D3FD5A3}" srcOrd="0" destOrd="0" presId="urn:microsoft.com/office/officeart/2005/8/layout/chevron2"/>
    <dgm:cxn modelId="{45FD4DAC-3C43-4332-82D5-D464F6C408BA}" type="presOf" srcId="{ADB1138C-34E7-4660-99F9-8BB2565DDFDD}" destId="{1BA5E2B2-53EB-4D9A-88E0-6625E423EB90}" srcOrd="0" destOrd="0" presId="urn:microsoft.com/office/officeart/2005/8/layout/chevron2"/>
    <dgm:cxn modelId="{4CF2B3C6-59FF-4A5B-97B3-B20A8138C587}" type="presOf" srcId="{4AB26D52-F264-4812-8385-B342CD307F9F}" destId="{336CAB76-FD04-4CCE-A26B-88A9415CDE09}" srcOrd="0" destOrd="0" presId="urn:microsoft.com/office/officeart/2005/8/layout/chevron2"/>
    <dgm:cxn modelId="{49B5E8C9-BBBB-450B-9020-8F66F4293F4E}" srcId="{999AA6C7-9024-4361-AA03-958A6F3D600D}" destId="{49870E8E-A27F-40EA-A02A-8D812E81811C}" srcOrd="4" destOrd="0" parTransId="{322ADDC3-1548-402E-8DE6-9B881D6D0427}" sibTransId="{B063A3E9-0102-41DB-B884-34AA202317B2}"/>
    <dgm:cxn modelId="{C1474FD1-38ED-4A30-ACFC-BED61D22A1EE}" srcId="{999AA6C7-9024-4361-AA03-958A6F3D600D}" destId="{2268D8BF-E3EA-42C8-98D4-EC4235BE8298}" srcOrd="0" destOrd="0" parTransId="{D38B08E7-FEE7-4A70-9D18-75915DA7CECA}" sibTransId="{E811D422-90EC-4FBA-B930-F7DC386CB959}"/>
    <dgm:cxn modelId="{7B8F86D8-384B-46E2-B888-644D223CACE6}" srcId="{49870E8E-A27F-40EA-A02A-8D812E81811C}" destId="{4AB26D52-F264-4812-8385-B342CD307F9F}" srcOrd="0" destOrd="0" parTransId="{B4647AA2-0712-436A-82EB-4F45C9C1EF79}" sibTransId="{6F194859-FCC6-4159-9018-7B906ABBE9C4}"/>
    <dgm:cxn modelId="{C883B5E6-E6DE-4F46-8D16-20ED0820E5F0}" type="presOf" srcId="{2268D8BF-E3EA-42C8-98D4-EC4235BE8298}" destId="{3D87B88B-F9EF-4739-B4E1-CF6FA6EFC525}" srcOrd="0" destOrd="0" presId="urn:microsoft.com/office/officeart/2005/8/layout/chevron2"/>
    <dgm:cxn modelId="{883EC3EE-4F7B-4A54-AA4D-96E2ABC383DA}" srcId="{4E17612E-0988-4AB9-96C0-857535FE2F96}" destId="{2358CF36-F6F4-4BE2-B0CE-81A2322E601C}" srcOrd="0" destOrd="0" parTransId="{55163071-CBB9-415A-A418-56716A676CCF}" sibTransId="{94EDC8EB-985A-4FC1-91CC-5C290EC7D479}"/>
    <dgm:cxn modelId="{DCD3B0F3-F328-4A04-9DE7-84F859216827}" type="presOf" srcId="{6B9B3F7D-73A6-451C-AE33-3C112E2B9A1B}" destId="{91E8EC34-0C4D-4F39-AA93-ED98E79094A9}" srcOrd="0" destOrd="0" presId="urn:microsoft.com/office/officeart/2005/8/layout/chevron2"/>
    <dgm:cxn modelId="{94AC60FA-177D-4452-9311-CB04EC618373}" type="presOf" srcId="{4E17612E-0988-4AB9-96C0-857535FE2F96}" destId="{AAC89459-02BB-42B7-B62F-E57E0A720E38}" srcOrd="0" destOrd="0" presId="urn:microsoft.com/office/officeart/2005/8/layout/chevron2"/>
    <dgm:cxn modelId="{1C9A2752-7C9C-439C-B16E-C96C6D56BD42}" type="presParOf" srcId="{44548EAD-FEEF-4DA8-9C5B-11247E302547}" destId="{10BCF349-8880-4000-9BFA-364ACDCDCDAD}" srcOrd="0" destOrd="0" presId="urn:microsoft.com/office/officeart/2005/8/layout/chevron2"/>
    <dgm:cxn modelId="{C5634CE2-D236-4A67-824A-5281AFA2D737}" type="presParOf" srcId="{10BCF349-8880-4000-9BFA-364ACDCDCDAD}" destId="{3D87B88B-F9EF-4739-B4E1-CF6FA6EFC525}" srcOrd="0" destOrd="0" presId="urn:microsoft.com/office/officeart/2005/8/layout/chevron2"/>
    <dgm:cxn modelId="{5FFF672C-41FE-4B1C-B005-4571BF717E36}" type="presParOf" srcId="{10BCF349-8880-4000-9BFA-364ACDCDCDAD}" destId="{91E8EC34-0C4D-4F39-AA93-ED98E79094A9}" srcOrd="1" destOrd="0" presId="urn:microsoft.com/office/officeart/2005/8/layout/chevron2"/>
    <dgm:cxn modelId="{11A2AEA6-8460-468F-A066-23F94E58406D}" type="presParOf" srcId="{44548EAD-FEEF-4DA8-9C5B-11247E302547}" destId="{98F2BE79-B5D2-43D2-AA5F-346F7AF5860E}" srcOrd="1" destOrd="0" presId="urn:microsoft.com/office/officeart/2005/8/layout/chevron2"/>
    <dgm:cxn modelId="{537EB96F-12C8-4613-A2D0-0E3E9D5A6C1D}" type="presParOf" srcId="{44548EAD-FEEF-4DA8-9C5B-11247E302547}" destId="{5E1925E0-86BA-4C04-AB6D-6DF38EFFD75B}" srcOrd="2" destOrd="0" presId="urn:microsoft.com/office/officeart/2005/8/layout/chevron2"/>
    <dgm:cxn modelId="{0CCB103D-9B98-4435-9B3E-E38E6BB95FB5}" type="presParOf" srcId="{5E1925E0-86BA-4C04-AB6D-6DF38EFFD75B}" destId="{602E58AF-417E-4838-8470-D41397E31CA6}" srcOrd="0" destOrd="0" presId="urn:microsoft.com/office/officeart/2005/8/layout/chevron2"/>
    <dgm:cxn modelId="{769AE45C-720C-4602-A230-77609115E5D5}" type="presParOf" srcId="{5E1925E0-86BA-4C04-AB6D-6DF38EFFD75B}" destId="{E691890A-B3FB-4A96-A3FD-368DBA3E9713}" srcOrd="1" destOrd="0" presId="urn:microsoft.com/office/officeart/2005/8/layout/chevron2"/>
    <dgm:cxn modelId="{009B9A9E-C2D3-4354-A2EB-44EC451AF889}" type="presParOf" srcId="{44548EAD-FEEF-4DA8-9C5B-11247E302547}" destId="{BF0C64C2-58B0-4F1F-9A55-298E51A44CFE}" srcOrd="3" destOrd="0" presId="urn:microsoft.com/office/officeart/2005/8/layout/chevron2"/>
    <dgm:cxn modelId="{3EC0F0E0-58E4-4E05-8EB3-09A92B84CCA1}" type="presParOf" srcId="{44548EAD-FEEF-4DA8-9C5B-11247E302547}" destId="{6F27FE8A-7A83-48D6-9710-9BEE05603C94}" srcOrd="4" destOrd="0" presId="urn:microsoft.com/office/officeart/2005/8/layout/chevron2"/>
    <dgm:cxn modelId="{CFFFD7F7-55DD-496D-B20E-D1B2A49F72CE}" type="presParOf" srcId="{6F27FE8A-7A83-48D6-9710-9BEE05603C94}" destId="{1BA5E2B2-53EB-4D9A-88E0-6625E423EB90}" srcOrd="0" destOrd="0" presId="urn:microsoft.com/office/officeart/2005/8/layout/chevron2"/>
    <dgm:cxn modelId="{B710ECC2-2664-4B54-9417-ED656E0A0D01}" type="presParOf" srcId="{6F27FE8A-7A83-48D6-9710-9BEE05603C94}" destId="{254FB425-5143-4139-B91C-D90E247C94CD}" srcOrd="1" destOrd="0" presId="urn:microsoft.com/office/officeart/2005/8/layout/chevron2"/>
    <dgm:cxn modelId="{DEF237B3-72A7-4C0F-91FD-6A082998DAE5}" type="presParOf" srcId="{44548EAD-FEEF-4DA8-9C5B-11247E302547}" destId="{D334B913-BB4A-4FD2-9D22-523FE89FCDD1}" srcOrd="5" destOrd="0" presId="urn:microsoft.com/office/officeart/2005/8/layout/chevron2"/>
    <dgm:cxn modelId="{CC61FB82-A6B5-4C09-ABD4-55C06101D287}" type="presParOf" srcId="{44548EAD-FEEF-4DA8-9C5B-11247E302547}" destId="{151A1C23-9FB5-4483-AEB9-93438CC35517}" srcOrd="6" destOrd="0" presId="urn:microsoft.com/office/officeart/2005/8/layout/chevron2"/>
    <dgm:cxn modelId="{414A4BAC-C899-4187-B3A3-4C8C2FBA45E7}" type="presParOf" srcId="{151A1C23-9FB5-4483-AEB9-93438CC35517}" destId="{AAC89459-02BB-42B7-B62F-E57E0A720E38}" srcOrd="0" destOrd="0" presId="urn:microsoft.com/office/officeart/2005/8/layout/chevron2"/>
    <dgm:cxn modelId="{34A4F280-39D7-4B63-961C-1C3F8958A66A}" type="presParOf" srcId="{151A1C23-9FB5-4483-AEB9-93438CC35517}" destId="{E2D6F2D1-C03A-4FAA-8B6B-7E420D3FD5A3}" srcOrd="1" destOrd="0" presId="urn:microsoft.com/office/officeart/2005/8/layout/chevron2"/>
    <dgm:cxn modelId="{E8C86A77-5D32-4615-87A9-35EC5C07CB34}" type="presParOf" srcId="{44548EAD-FEEF-4DA8-9C5B-11247E302547}" destId="{BCA9DA91-CFCB-49FA-927C-BF64F88B4096}" srcOrd="7" destOrd="0" presId="urn:microsoft.com/office/officeart/2005/8/layout/chevron2"/>
    <dgm:cxn modelId="{A91D8D5E-86BA-4621-B434-00E49C34C98B}" type="presParOf" srcId="{44548EAD-FEEF-4DA8-9C5B-11247E302547}" destId="{1FB08C78-5035-487C-8BAC-E0B398CAD873}" srcOrd="8" destOrd="0" presId="urn:microsoft.com/office/officeart/2005/8/layout/chevron2"/>
    <dgm:cxn modelId="{BC42706C-D22B-405E-B681-640DA24196E4}" type="presParOf" srcId="{1FB08C78-5035-487C-8BAC-E0B398CAD873}" destId="{BC064558-E65D-4C45-B247-6B9E36966388}" srcOrd="0" destOrd="0" presId="urn:microsoft.com/office/officeart/2005/8/layout/chevron2"/>
    <dgm:cxn modelId="{1B5689E4-7D4C-41AF-A105-CEB1C478324C}" type="presParOf" srcId="{1FB08C78-5035-487C-8BAC-E0B398CAD873}" destId="{336CAB76-FD04-4CCE-A26B-88A9415CDE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38C1F8-E1DB-4976-A916-67E86CF90023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C23AC7-C502-4A91-AE65-5688DF294ADF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основной целью обучения ИЯ является формирование ИКК</a:t>
          </a:r>
        </a:p>
      </dgm:t>
    </dgm:pt>
    <dgm:pt modelId="{A311FE3E-4DC3-4580-B567-26DA68808DAB}" type="parTrans" cxnId="{1C8134FD-8695-4348-8919-BDA74E6458E4}">
      <dgm:prSet/>
      <dgm:spPr/>
      <dgm:t>
        <a:bodyPr/>
        <a:lstStyle/>
        <a:p>
          <a:endParaRPr lang="ru-RU"/>
        </a:p>
      </dgm:t>
    </dgm:pt>
    <dgm:pt modelId="{5CE92815-C40E-441C-9DA7-5A42735FC95E}" type="sibTrans" cxnId="{1C8134FD-8695-4348-8919-BDA74E6458E4}">
      <dgm:prSet/>
      <dgm:spPr/>
      <dgm:t>
        <a:bodyPr/>
        <a:lstStyle/>
        <a:p>
          <a:endParaRPr lang="ru-RU"/>
        </a:p>
      </dgm:t>
    </dgm:pt>
    <dgm:pt modelId="{703E3A3B-6049-494F-8C1E-E2D8E0D70E8F}">
      <dgm:prSet phldrT="[Текст]" custT="1"/>
      <dgm:spPr/>
      <dgm:t>
        <a:bodyPr/>
        <a:lstStyle/>
        <a:p>
          <a:pPr algn="l"/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основной целью выступает подготовка выпускника владеющего ИЯ на высоком уровне, способного свободно общаться в соответствующей профессиональной деятельности, и обладающего общекультурными, профессиональными компетенциями</a:t>
          </a:r>
        </a:p>
      </dgm:t>
    </dgm:pt>
    <dgm:pt modelId="{73985725-0D30-40CC-B458-D243130AD4FA}" type="parTrans" cxnId="{D5B63B16-1A35-4170-BB08-74A6EA82D55F}">
      <dgm:prSet/>
      <dgm:spPr/>
      <dgm:t>
        <a:bodyPr/>
        <a:lstStyle/>
        <a:p>
          <a:endParaRPr lang="ru-RU"/>
        </a:p>
      </dgm:t>
    </dgm:pt>
    <dgm:pt modelId="{7EEA726C-B8E1-41FD-A1F0-224FDB831E6A}" type="sibTrans" cxnId="{D5B63B16-1A35-4170-BB08-74A6EA82D55F}">
      <dgm:prSet/>
      <dgm:spPr/>
      <dgm:t>
        <a:bodyPr/>
        <a:lstStyle/>
        <a:p>
          <a:endParaRPr lang="ru-RU"/>
        </a:p>
      </dgm:t>
    </dgm:pt>
    <dgm:pt modelId="{DFBB6215-B21D-4A3C-896F-BB7CCB2F9F68}" type="pres">
      <dgm:prSet presAssocID="{A938C1F8-E1DB-4976-A916-67E86CF90023}" presName="Name0" presStyleCnt="0">
        <dgm:presLayoutVars>
          <dgm:dir/>
          <dgm:resizeHandles val="exact"/>
        </dgm:presLayoutVars>
      </dgm:prSet>
      <dgm:spPr/>
    </dgm:pt>
    <dgm:pt modelId="{8EDECA40-1A11-4702-8AFA-D335D642B496}" type="pres">
      <dgm:prSet presAssocID="{D2C23AC7-C502-4A91-AE65-5688DF294ADF}" presName="composite" presStyleCnt="0"/>
      <dgm:spPr/>
    </dgm:pt>
    <dgm:pt modelId="{2FA8ADAB-2720-490D-9AF5-75D4C753E00B}" type="pres">
      <dgm:prSet presAssocID="{D2C23AC7-C502-4A91-AE65-5688DF294ADF}" presName="rect1" presStyleLbl="trAlignAcc1" presStyleIdx="0" presStyleCnt="2">
        <dgm:presLayoutVars>
          <dgm:bulletEnabled val="1"/>
        </dgm:presLayoutVars>
      </dgm:prSet>
      <dgm:spPr/>
    </dgm:pt>
    <dgm:pt modelId="{E0525355-35BF-4D49-AD06-503231033E56}" type="pres">
      <dgm:prSet presAssocID="{D2C23AC7-C502-4A91-AE65-5688DF294ADF}" presName="rect2" presStyleLbl="fgImgPlace1" presStyleIdx="0" presStyleCnt="2"/>
      <dgm:spPr>
        <a:solidFill>
          <a:srgbClr val="92D05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3DCBA9E4-B1F1-4BFA-AD60-A19D0F622979}" type="pres">
      <dgm:prSet presAssocID="{5CE92815-C40E-441C-9DA7-5A42735FC95E}" presName="sibTrans" presStyleCnt="0"/>
      <dgm:spPr/>
    </dgm:pt>
    <dgm:pt modelId="{1712414F-6DF5-4EA6-8850-F2910233D278}" type="pres">
      <dgm:prSet presAssocID="{703E3A3B-6049-494F-8C1E-E2D8E0D70E8F}" presName="composite" presStyleCnt="0"/>
      <dgm:spPr/>
    </dgm:pt>
    <dgm:pt modelId="{FAEF447F-D6E5-4C3A-B8E9-CDB7DF5E5E8B}" type="pres">
      <dgm:prSet presAssocID="{703E3A3B-6049-494F-8C1E-E2D8E0D70E8F}" presName="rect1" presStyleLbl="trAlignAcc1" presStyleIdx="1" presStyleCnt="2" custScaleX="157871">
        <dgm:presLayoutVars>
          <dgm:bulletEnabled val="1"/>
        </dgm:presLayoutVars>
      </dgm:prSet>
      <dgm:spPr/>
    </dgm:pt>
    <dgm:pt modelId="{11D0C0C9-3125-45B2-AD93-4CECF3C423AB}" type="pres">
      <dgm:prSet presAssocID="{703E3A3B-6049-494F-8C1E-E2D8E0D70E8F}" presName="rect2" presStyleLbl="fgImgPlace1" presStyleIdx="1" presStyleCnt="2" custLinFactX="-40481" custLinFactNeighborX="-100000" custLinFactNeighborY="-1128"/>
      <dgm:spPr>
        <a:solidFill>
          <a:srgbClr val="00B05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</dgm:ptLst>
  <dgm:cxnLst>
    <dgm:cxn modelId="{D5B63B16-1A35-4170-BB08-74A6EA82D55F}" srcId="{A938C1F8-E1DB-4976-A916-67E86CF90023}" destId="{703E3A3B-6049-494F-8C1E-E2D8E0D70E8F}" srcOrd="1" destOrd="0" parTransId="{73985725-0D30-40CC-B458-D243130AD4FA}" sibTransId="{7EEA726C-B8E1-41FD-A1F0-224FDB831E6A}"/>
    <dgm:cxn modelId="{8D57616D-9B9D-4C6F-94E1-8964F52C5DE6}" type="presOf" srcId="{A938C1F8-E1DB-4976-A916-67E86CF90023}" destId="{DFBB6215-B21D-4A3C-896F-BB7CCB2F9F68}" srcOrd="0" destOrd="0" presId="urn:microsoft.com/office/officeart/2008/layout/PictureStrips"/>
    <dgm:cxn modelId="{7DDC607D-E5EB-4949-A72E-DA4FB1981059}" type="presOf" srcId="{D2C23AC7-C502-4A91-AE65-5688DF294ADF}" destId="{2FA8ADAB-2720-490D-9AF5-75D4C753E00B}" srcOrd="0" destOrd="0" presId="urn:microsoft.com/office/officeart/2008/layout/PictureStrips"/>
    <dgm:cxn modelId="{DD226FB7-324E-4BEC-A042-080B66739E2C}" type="presOf" srcId="{703E3A3B-6049-494F-8C1E-E2D8E0D70E8F}" destId="{FAEF447F-D6E5-4C3A-B8E9-CDB7DF5E5E8B}" srcOrd="0" destOrd="0" presId="urn:microsoft.com/office/officeart/2008/layout/PictureStrips"/>
    <dgm:cxn modelId="{1C8134FD-8695-4348-8919-BDA74E6458E4}" srcId="{A938C1F8-E1DB-4976-A916-67E86CF90023}" destId="{D2C23AC7-C502-4A91-AE65-5688DF294ADF}" srcOrd="0" destOrd="0" parTransId="{A311FE3E-4DC3-4580-B567-26DA68808DAB}" sibTransId="{5CE92815-C40E-441C-9DA7-5A42735FC95E}"/>
    <dgm:cxn modelId="{7E595735-7D53-4390-9F9D-90430CF43598}" type="presParOf" srcId="{DFBB6215-B21D-4A3C-896F-BB7CCB2F9F68}" destId="{8EDECA40-1A11-4702-8AFA-D335D642B496}" srcOrd="0" destOrd="0" presId="urn:microsoft.com/office/officeart/2008/layout/PictureStrips"/>
    <dgm:cxn modelId="{720A9389-348D-4061-BCC1-C4C542183DDE}" type="presParOf" srcId="{8EDECA40-1A11-4702-8AFA-D335D642B496}" destId="{2FA8ADAB-2720-490D-9AF5-75D4C753E00B}" srcOrd="0" destOrd="0" presId="urn:microsoft.com/office/officeart/2008/layout/PictureStrips"/>
    <dgm:cxn modelId="{6B97C2CA-649C-4F1E-8FB4-6B1A2AA70DD2}" type="presParOf" srcId="{8EDECA40-1A11-4702-8AFA-D335D642B496}" destId="{E0525355-35BF-4D49-AD06-503231033E56}" srcOrd="1" destOrd="0" presId="urn:microsoft.com/office/officeart/2008/layout/PictureStrips"/>
    <dgm:cxn modelId="{B42A7815-3581-4635-AC33-A071B15DD774}" type="presParOf" srcId="{DFBB6215-B21D-4A3C-896F-BB7CCB2F9F68}" destId="{3DCBA9E4-B1F1-4BFA-AD60-A19D0F622979}" srcOrd="1" destOrd="0" presId="urn:microsoft.com/office/officeart/2008/layout/PictureStrips"/>
    <dgm:cxn modelId="{737557B7-3E70-461C-B360-94AFC75A2559}" type="presParOf" srcId="{DFBB6215-B21D-4A3C-896F-BB7CCB2F9F68}" destId="{1712414F-6DF5-4EA6-8850-F2910233D278}" srcOrd="2" destOrd="0" presId="urn:microsoft.com/office/officeart/2008/layout/PictureStrips"/>
    <dgm:cxn modelId="{80ECA8D0-FBC7-406A-8125-4616B85C59A2}" type="presParOf" srcId="{1712414F-6DF5-4EA6-8850-F2910233D278}" destId="{FAEF447F-D6E5-4C3A-B8E9-CDB7DF5E5E8B}" srcOrd="0" destOrd="0" presId="urn:microsoft.com/office/officeart/2008/layout/PictureStrips"/>
    <dgm:cxn modelId="{17BEF766-A5D3-40D3-B04A-74021A759326}" type="presParOf" srcId="{1712414F-6DF5-4EA6-8850-F2910233D278}" destId="{11D0C0C9-3125-45B2-AD93-4CECF3C423A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B4C647-B9AE-45C8-9138-405660A6124F}" type="doc">
      <dgm:prSet loTypeId="urn:microsoft.com/office/officeart/2005/8/layout/hProcess10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298C52-AE94-4C76-A43D-D7BB8CDEA1BD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 иноязычной коммуникативной компетенции, необходимой для успешной социализации и самореализации</a:t>
          </a:r>
        </a:p>
      </dgm:t>
    </dgm:pt>
    <dgm:pt modelId="{CD23C0A2-7F8B-4F08-B70F-9BF30F57C8C0}" type="sibTrans" cxnId="{ED7A1405-EC4A-4108-9860-79AC54EC1F73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7EEEC549-EBE1-4A67-8715-C057060EF04D}" type="parTrans" cxnId="{ED7A1405-EC4A-4108-9860-79AC54EC1F73}">
      <dgm:prSet/>
      <dgm:spPr/>
      <dgm:t>
        <a:bodyPr/>
        <a:lstStyle/>
        <a:p>
          <a:endParaRPr lang="ru-RU"/>
        </a:p>
      </dgm:t>
    </dgm:pt>
    <dgm:pt modelId="{A392425E-9D4E-4341-BD0B-C6672D7D79B0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владение ИЯ на уровне, обеспечивающем свободное общение в профессиональной деятельности;</a:t>
          </a:r>
        </a:p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установление и поддержание профессиональных контактов на ИЯ;</a:t>
          </a:r>
        </a:p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выстраивание общения на ИЯ в целях решения поставленной профессиональной задачи</a:t>
          </a:r>
        </a:p>
      </dgm:t>
    </dgm:pt>
    <dgm:pt modelId="{5458B6D8-D987-440C-832B-D3938B8A61D9}" type="sibTrans" cxnId="{FF49E8E2-BD0C-4145-AD24-4E7BA54516BA}">
      <dgm:prSet/>
      <dgm:spPr/>
      <dgm:t>
        <a:bodyPr/>
        <a:lstStyle/>
        <a:p>
          <a:endParaRPr lang="ru-RU"/>
        </a:p>
      </dgm:t>
    </dgm:pt>
    <dgm:pt modelId="{7629D06F-114E-434B-BA34-D9DCE1F197DA}" type="parTrans" cxnId="{FF49E8E2-BD0C-4145-AD24-4E7BA54516BA}">
      <dgm:prSet/>
      <dgm:spPr/>
      <dgm:t>
        <a:bodyPr/>
        <a:lstStyle/>
        <a:p>
          <a:endParaRPr lang="ru-RU"/>
        </a:p>
      </dgm:t>
    </dgm:pt>
    <dgm:pt modelId="{8A630A80-FABD-4A0F-AF86-17DBEDACE541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элементарных навыков и умений профессиональной коммуникации на ИЯ</a:t>
          </a:r>
        </a:p>
      </dgm:t>
    </dgm:pt>
    <dgm:pt modelId="{54884A81-D00A-466E-A423-9DF8924A72B6}" type="sibTrans" cxnId="{9BCF4CDE-8309-4CAE-BA1F-ADE03B2E8798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96B0BC30-F89E-4B3E-9135-3D9DB179DB73}" type="parTrans" cxnId="{9BCF4CDE-8309-4CAE-BA1F-ADE03B2E8798}">
      <dgm:prSet/>
      <dgm:spPr/>
      <dgm:t>
        <a:bodyPr/>
        <a:lstStyle/>
        <a:p>
          <a:endParaRPr lang="ru-RU"/>
        </a:p>
      </dgm:t>
    </dgm:pt>
    <dgm:pt modelId="{33B4CF66-DAD3-4F79-BD9D-78C105D822A7}" type="pres">
      <dgm:prSet presAssocID="{F4B4C647-B9AE-45C8-9138-405660A6124F}" presName="Name0" presStyleCnt="0">
        <dgm:presLayoutVars>
          <dgm:dir/>
          <dgm:resizeHandles val="exact"/>
        </dgm:presLayoutVars>
      </dgm:prSet>
      <dgm:spPr/>
    </dgm:pt>
    <dgm:pt modelId="{F5FF4B4D-8DC6-411E-ABF0-F97384010F12}" type="pres">
      <dgm:prSet presAssocID="{04298C52-AE94-4C76-A43D-D7BB8CDEA1BD}" presName="composite" presStyleCnt="0"/>
      <dgm:spPr/>
    </dgm:pt>
    <dgm:pt modelId="{E97401D4-9CDD-4A51-9426-7AC36B51C9A8}" type="pres">
      <dgm:prSet presAssocID="{04298C52-AE94-4C76-A43D-D7BB8CDEA1BD}" presName="imagSh" presStyleLbl="bgImgPlace1" presStyleIdx="0" presStyleCnt="3" custScaleX="119473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5DEAD1C-93C2-428F-96DF-7669C23B4DA2}" type="pres">
      <dgm:prSet presAssocID="{04298C52-AE94-4C76-A43D-D7BB8CDEA1BD}" presName="txNode" presStyleLbl="node1" presStyleIdx="0" presStyleCnt="3">
        <dgm:presLayoutVars>
          <dgm:bulletEnabled val="1"/>
        </dgm:presLayoutVars>
      </dgm:prSet>
      <dgm:spPr/>
    </dgm:pt>
    <dgm:pt modelId="{FCBFFC46-574D-4A67-AE38-23D1395C5E33}" type="pres">
      <dgm:prSet presAssocID="{CD23C0A2-7F8B-4F08-B70F-9BF30F57C8C0}" presName="sibTrans" presStyleLbl="sibTrans2D1" presStyleIdx="0" presStyleCnt="2"/>
      <dgm:spPr/>
    </dgm:pt>
    <dgm:pt modelId="{ECA9EE40-F035-4997-BAFE-95FEA1DF526C}" type="pres">
      <dgm:prSet presAssocID="{CD23C0A2-7F8B-4F08-B70F-9BF30F57C8C0}" presName="connTx" presStyleLbl="sibTrans2D1" presStyleIdx="0" presStyleCnt="2"/>
      <dgm:spPr/>
    </dgm:pt>
    <dgm:pt modelId="{201B24C0-0D97-4ACD-8712-55F237F0A527}" type="pres">
      <dgm:prSet presAssocID="{8A630A80-FABD-4A0F-AF86-17DBEDACE541}" presName="composite" presStyleCnt="0"/>
      <dgm:spPr/>
    </dgm:pt>
    <dgm:pt modelId="{640E8E3B-A270-4F01-910C-FA61D2A69D82}" type="pres">
      <dgm:prSet presAssocID="{8A630A80-FABD-4A0F-AF86-17DBEDACE541}" presName="imagSh" presStyleLbl="bgImgPlace1" presStyleIdx="1" presStyleCnt="3" custScaleX="125033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508658CE-A2D3-4A06-B652-57C260558ABA}" type="pres">
      <dgm:prSet presAssocID="{8A630A80-FABD-4A0F-AF86-17DBEDACE541}" presName="txNode" presStyleLbl="node1" presStyleIdx="1" presStyleCnt="3">
        <dgm:presLayoutVars>
          <dgm:bulletEnabled val="1"/>
        </dgm:presLayoutVars>
      </dgm:prSet>
      <dgm:spPr/>
    </dgm:pt>
    <dgm:pt modelId="{BBF64D8C-ECB4-41CF-AC4E-ED101143888C}" type="pres">
      <dgm:prSet presAssocID="{54884A81-D00A-466E-A423-9DF8924A72B6}" presName="sibTrans" presStyleLbl="sibTrans2D1" presStyleIdx="1" presStyleCnt="2" custAng="10800000" custLinFactNeighborX="-3440"/>
      <dgm:spPr/>
    </dgm:pt>
    <dgm:pt modelId="{DA5359C8-79F6-455B-B325-C0D5C99AB599}" type="pres">
      <dgm:prSet presAssocID="{54884A81-D00A-466E-A423-9DF8924A72B6}" presName="connTx" presStyleLbl="sibTrans2D1" presStyleIdx="1" presStyleCnt="2"/>
      <dgm:spPr/>
    </dgm:pt>
    <dgm:pt modelId="{F97E7D1A-3326-4ABE-8269-13CA0D2A436F}" type="pres">
      <dgm:prSet presAssocID="{A392425E-9D4E-4341-BD0B-C6672D7D79B0}" presName="composite" presStyleCnt="0"/>
      <dgm:spPr/>
    </dgm:pt>
    <dgm:pt modelId="{C90C6EC0-BA03-452A-9395-79EE601810B5}" type="pres">
      <dgm:prSet presAssocID="{A392425E-9D4E-4341-BD0B-C6672D7D79B0}" presName="imagSh" presStyleLbl="bgImgPlace1" presStyleIdx="2" presStyleCnt="3" custScaleX="12343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DD78809F-1E05-4CA6-AE62-7E83A34C1B7A}" type="pres">
      <dgm:prSet presAssocID="{A392425E-9D4E-4341-BD0B-C6672D7D79B0}" presName="txNode" presStyleLbl="node1" presStyleIdx="2" presStyleCnt="3">
        <dgm:presLayoutVars>
          <dgm:bulletEnabled val="1"/>
        </dgm:presLayoutVars>
      </dgm:prSet>
      <dgm:spPr/>
    </dgm:pt>
  </dgm:ptLst>
  <dgm:cxnLst>
    <dgm:cxn modelId="{ED7A1405-EC4A-4108-9860-79AC54EC1F73}" srcId="{F4B4C647-B9AE-45C8-9138-405660A6124F}" destId="{04298C52-AE94-4C76-A43D-D7BB8CDEA1BD}" srcOrd="0" destOrd="0" parTransId="{7EEEC549-EBE1-4A67-8715-C057060EF04D}" sibTransId="{CD23C0A2-7F8B-4F08-B70F-9BF30F57C8C0}"/>
    <dgm:cxn modelId="{A6FBE90C-09C5-4D57-BB35-20A2A693EDCA}" type="presOf" srcId="{54884A81-D00A-466E-A423-9DF8924A72B6}" destId="{DA5359C8-79F6-455B-B325-C0D5C99AB599}" srcOrd="1" destOrd="0" presId="urn:microsoft.com/office/officeart/2005/8/layout/hProcess10"/>
    <dgm:cxn modelId="{98148B13-187F-4F61-B383-57E6B2B52CBC}" type="presOf" srcId="{04298C52-AE94-4C76-A43D-D7BB8CDEA1BD}" destId="{25DEAD1C-93C2-428F-96DF-7669C23B4DA2}" srcOrd="0" destOrd="0" presId="urn:microsoft.com/office/officeart/2005/8/layout/hProcess10"/>
    <dgm:cxn modelId="{514BF165-CBC6-4BE2-8371-DCC6B17B71BB}" type="presOf" srcId="{CD23C0A2-7F8B-4F08-B70F-9BF30F57C8C0}" destId="{FCBFFC46-574D-4A67-AE38-23D1395C5E33}" srcOrd="0" destOrd="0" presId="urn:microsoft.com/office/officeart/2005/8/layout/hProcess10"/>
    <dgm:cxn modelId="{CA3C967B-C3E1-438E-AE6A-3FBBC692096D}" type="presOf" srcId="{F4B4C647-B9AE-45C8-9138-405660A6124F}" destId="{33B4CF66-DAD3-4F79-BD9D-78C105D822A7}" srcOrd="0" destOrd="0" presId="urn:microsoft.com/office/officeart/2005/8/layout/hProcess10"/>
    <dgm:cxn modelId="{D941E188-4FC0-4D00-9723-6001BF6A4E93}" type="presOf" srcId="{54884A81-D00A-466E-A423-9DF8924A72B6}" destId="{BBF64D8C-ECB4-41CF-AC4E-ED101143888C}" srcOrd="0" destOrd="0" presId="urn:microsoft.com/office/officeart/2005/8/layout/hProcess10"/>
    <dgm:cxn modelId="{99349DBA-77B3-4BE2-BB58-0B51188A8E0D}" type="presOf" srcId="{8A630A80-FABD-4A0F-AF86-17DBEDACE541}" destId="{508658CE-A2D3-4A06-B652-57C260558ABA}" srcOrd="0" destOrd="0" presId="urn:microsoft.com/office/officeart/2005/8/layout/hProcess10"/>
    <dgm:cxn modelId="{8DFA98BB-798D-4BA7-A4B2-9A5F7EEB86C2}" type="presOf" srcId="{A392425E-9D4E-4341-BD0B-C6672D7D79B0}" destId="{DD78809F-1E05-4CA6-AE62-7E83A34C1B7A}" srcOrd="0" destOrd="0" presId="urn:microsoft.com/office/officeart/2005/8/layout/hProcess10"/>
    <dgm:cxn modelId="{9BCF4CDE-8309-4CAE-BA1F-ADE03B2E8798}" srcId="{F4B4C647-B9AE-45C8-9138-405660A6124F}" destId="{8A630A80-FABD-4A0F-AF86-17DBEDACE541}" srcOrd="1" destOrd="0" parTransId="{96B0BC30-F89E-4B3E-9135-3D9DB179DB73}" sibTransId="{54884A81-D00A-466E-A423-9DF8924A72B6}"/>
    <dgm:cxn modelId="{FF49E8E2-BD0C-4145-AD24-4E7BA54516BA}" srcId="{F4B4C647-B9AE-45C8-9138-405660A6124F}" destId="{A392425E-9D4E-4341-BD0B-C6672D7D79B0}" srcOrd="2" destOrd="0" parTransId="{7629D06F-114E-434B-BA34-D9DCE1F197DA}" sibTransId="{5458B6D8-D987-440C-832B-D3938B8A61D9}"/>
    <dgm:cxn modelId="{3ED956E3-925E-4716-81C4-1DF171DE4F33}" type="presOf" srcId="{CD23C0A2-7F8B-4F08-B70F-9BF30F57C8C0}" destId="{ECA9EE40-F035-4997-BAFE-95FEA1DF526C}" srcOrd="1" destOrd="0" presId="urn:microsoft.com/office/officeart/2005/8/layout/hProcess10"/>
    <dgm:cxn modelId="{091A44FC-5357-4C31-AA52-ECF96453C958}" type="presParOf" srcId="{33B4CF66-DAD3-4F79-BD9D-78C105D822A7}" destId="{F5FF4B4D-8DC6-411E-ABF0-F97384010F12}" srcOrd="0" destOrd="0" presId="urn:microsoft.com/office/officeart/2005/8/layout/hProcess10"/>
    <dgm:cxn modelId="{6A5A5E69-01B8-42E0-AE66-16619001A591}" type="presParOf" srcId="{F5FF4B4D-8DC6-411E-ABF0-F97384010F12}" destId="{E97401D4-9CDD-4A51-9426-7AC36B51C9A8}" srcOrd="0" destOrd="0" presId="urn:microsoft.com/office/officeart/2005/8/layout/hProcess10"/>
    <dgm:cxn modelId="{A4CA1E23-C605-4BA7-87C6-771403F44F87}" type="presParOf" srcId="{F5FF4B4D-8DC6-411E-ABF0-F97384010F12}" destId="{25DEAD1C-93C2-428F-96DF-7669C23B4DA2}" srcOrd="1" destOrd="0" presId="urn:microsoft.com/office/officeart/2005/8/layout/hProcess10"/>
    <dgm:cxn modelId="{19E082D6-E6C8-42DA-9CAC-4DC90C61165A}" type="presParOf" srcId="{33B4CF66-DAD3-4F79-BD9D-78C105D822A7}" destId="{FCBFFC46-574D-4A67-AE38-23D1395C5E33}" srcOrd="1" destOrd="0" presId="urn:microsoft.com/office/officeart/2005/8/layout/hProcess10"/>
    <dgm:cxn modelId="{9943ADC7-F696-46CB-93F1-938AC6ED3594}" type="presParOf" srcId="{FCBFFC46-574D-4A67-AE38-23D1395C5E33}" destId="{ECA9EE40-F035-4997-BAFE-95FEA1DF526C}" srcOrd="0" destOrd="0" presId="urn:microsoft.com/office/officeart/2005/8/layout/hProcess10"/>
    <dgm:cxn modelId="{1E22B0A7-EA4B-4F2E-B9B0-FAF8012C7198}" type="presParOf" srcId="{33B4CF66-DAD3-4F79-BD9D-78C105D822A7}" destId="{201B24C0-0D97-4ACD-8712-55F237F0A527}" srcOrd="2" destOrd="0" presId="urn:microsoft.com/office/officeart/2005/8/layout/hProcess10"/>
    <dgm:cxn modelId="{7E6A0DB7-ADF7-4EEA-B7DB-2271E42D6629}" type="presParOf" srcId="{201B24C0-0D97-4ACD-8712-55F237F0A527}" destId="{640E8E3B-A270-4F01-910C-FA61D2A69D82}" srcOrd="0" destOrd="0" presId="urn:microsoft.com/office/officeart/2005/8/layout/hProcess10"/>
    <dgm:cxn modelId="{78209D10-6F54-4B6E-88D0-33A47F926ED7}" type="presParOf" srcId="{201B24C0-0D97-4ACD-8712-55F237F0A527}" destId="{508658CE-A2D3-4A06-B652-57C260558ABA}" srcOrd="1" destOrd="0" presId="urn:microsoft.com/office/officeart/2005/8/layout/hProcess10"/>
    <dgm:cxn modelId="{E6926FB1-77AB-421F-913B-9EDBD69B0E58}" type="presParOf" srcId="{33B4CF66-DAD3-4F79-BD9D-78C105D822A7}" destId="{BBF64D8C-ECB4-41CF-AC4E-ED101143888C}" srcOrd="3" destOrd="0" presId="urn:microsoft.com/office/officeart/2005/8/layout/hProcess10"/>
    <dgm:cxn modelId="{916A38B5-9AFD-411A-BE6A-D9BC6A527209}" type="presParOf" srcId="{BBF64D8C-ECB4-41CF-AC4E-ED101143888C}" destId="{DA5359C8-79F6-455B-B325-C0D5C99AB599}" srcOrd="0" destOrd="0" presId="urn:microsoft.com/office/officeart/2005/8/layout/hProcess10"/>
    <dgm:cxn modelId="{2A81899A-A681-4D64-83CA-05439AA76DC9}" type="presParOf" srcId="{33B4CF66-DAD3-4F79-BD9D-78C105D822A7}" destId="{F97E7D1A-3326-4ABE-8269-13CA0D2A436F}" srcOrd="4" destOrd="0" presId="urn:microsoft.com/office/officeart/2005/8/layout/hProcess10"/>
    <dgm:cxn modelId="{E988A772-40B6-4CD4-AA79-D4C4979F1A5B}" type="presParOf" srcId="{F97E7D1A-3326-4ABE-8269-13CA0D2A436F}" destId="{C90C6EC0-BA03-452A-9395-79EE601810B5}" srcOrd="0" destOrd="0" presId="urn:microsoft.com/office/officeart/2005/8/layout/hProcess10"/>
    <dgm:cxn modelId="{BBABD013-444E-4C3F-A612-D4D9663B759B}" type="presParOf" srcId="{F97E7D1A-3326-4ABE-8269-13CA0D2A436F}" destId="{DD78809F-1E05-4CA6-AE62-7E83A34C1B7A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B4C647-B9AE-45C8-9138-405660A6124F}" type="doc">
      <dgm:prSet loTypeId="urn:microsoft.com/office/officeart/2005/8/layout/hProcess10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298C52-AE94-4C76-A43D-D7BB8CDEA1BD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23C0A2-7F8B-4F08-B70F-9BF30F57C8C0}" type="sibTrans" cxnId="{ED7A1405-EC4A-4108-9860-79AC54EC1F73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7EEEC549-EBE1-4A67-8715-C057060EF04D}" type="parTrans" cxnId="{ED7A1405-EC4A-4108-9860-79AC54EC1F73}">
      <dgm:prSet/>
      <dgm:spPr/>
      <dgm:t>
        <a:bodyPr/>
        <a:lstStyle/>
        <a:p>
          <a:endParaRPr lang="ru-RU"/>
        </a:p>
      </dgm:t>
    </dgm:pt>
    <dgm:pt modelId="{A392425E-9D4E-4341-BD0B-C6672D7D79B0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8B6D8-D987-440C-832B-D3938B8A61D9}" type="sibTrans" cxnId="{FF49E8E2-BD0C-4145-AD24-4E7BA54516BA}">
      <dgm:prSet/>
      <dgm:spPr/>
      <dgm:t>
        <a:bodyPr/>
        <a:lstStyle/>
        <a:p>
          <a:endParaRPr lang="ru-RU"/>
        </a:p>
      </dgm:t>
    </dgm:pt>
    <dgm:pt modelId="{7629D06F-114E-434B-BA34-D9DCE1F197DA}" type="parTrans" cxnId="{FF49E8E2-BD0C-4145-AD24-4E7BA54516BA}">
      <dgm:prSet/>
      <dgm:spPr/>
      <dgm:t>
        <a:bodyPr/>
        <a:lstStyle/>
        <a:p>
          <a:endParaRPr lang="ru-RU"/>
        </a:p>
      </dgm:t>
    </dgm:pt>
    <dgm:pt modelId="{8A630A80-FABD-4A0F-AF86-17DBEDACE541}">
      <dgm:prSet phldrT="[Текст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84A81-D00A-466E-A423-9DF8924A72B6}" type="sibTrans" cxnId="{9BCF4CDE-8309-4CAE-BA1F-ADE03B2E8798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/>
        </a:p>
      </dgm:t>
    </dgm:pt>
    <dgm:pt modelId="{96B0BC30-F89E-4B3E-9135-3D9DB179DB73}" type="parTrans" cxnId="{9BCF4CDE-8309-4CAE-BA1F-ADE03B2E8798}">
      <dgm:prSet/>
      <dgm:spPr/>
      <dgm:t>
        <a:bodyPr/>
        <a:lstStyle/>
        <a:p>
          <a:endParaRPr lang="ru-RU"/>
        </a:p>
      </dgm:t>
    </dgm:pt>
    <dgm:pt modelId="{33B4CF66-DAD3-4F79-BD9D-78C105D822A7}" type="pres">
      <dgm:prSet presAssocID="{F4B4C647-B9AE-45C8-9138-405660A6124F}" presName="Name0" presStyleCnt="0">
        <dgm:presLayoutVars>
          <dgm:dir/>
          <dgm:resizeHandles val="exact"/>
        </dgm:presLayoutVars>
      </dgm:prSet>
      <dgm:spPr/>
    </dgm:pt>
    <dgm:pt modelId="{F5FF4B4D-8DC6-411E-ABF0-F97384010F12}" type="pres">
      <dgm:prSet presAssocID="{04298C52-AE94-4C76-A43D-D7BB8CDEA1BD}" presName="composite" presStyleCnt="0"/>
      <dgm:spPr/>
    </dgm:pt>
    <dgm:pt modelId="{E97401D4-9CDD-4A51-9426-7AC36B51C9A8}" type="pres">
      <dgm:prSet presAssocID="{04298C52-AE94-4C76-A43D-D7BB8CDEA1BD}" presName="imagSh" presStyleLbl="bgImgPlace1" presStyleIdx="0" presStyleCnt="3" custScaleX="119473" custScaleY="10480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5DEAD1C-93C2-428F-96DF-7669C23B4DA2}" type="pres">
      <dgm:prSet presAssocID="{04298C52-AE94-4C76-A43D-D7BB8CDEA1BD}" presName="txNode" presStyleLbl="node1" presStyleIdx="0" presStyleCnt="3" custScaleX="103296">
        <dgm:presLayoutVars>
          <dgm:bulletEnabled val="1"/>
        </dgm:presLayoutVars>
      </dgm:prSet>
      <dgm:spPr/>
    </dgm:pt>
    <dgm:pt modelId="{FCBFFC46-574D-4A67-AE38-23D1395C5E33}" type="pres">
      <dgm:prSet presAssocID="{CD23C0A2-7F8B-4F08-B70F-9BF30F57C8C0}" presName="sibTrans" presStyleLbl="sibTrans2D1" presStyleIdx="0" presStyleCnt="2"/>
      <dgm:spPr/>
    </dgm:pt>
    <dgm:pt modelId="{ECA9EE40-F035-4997-BAFE-95FEA1DF526C}" type="pres">
      <dgm:prSet presAssocID="{CD23C0A2-7F8B-4F08-B70F-9BF30F57C8C0}" presName="connTx" presStyleLbl="sibTrans2D1" presStyleIdx="0" presStyleCnt="2"/>
      <dgm:spPr/>
    </dgm:pt>
    <dgm:pt modelId="{201B24C0-0D97-4ACD-8712-55F237F0A527}" type="pres">
      <dgm:prSet presAssocID="{8A630A80-FABD-4A0F-AF86-17DBEDACE541}" presName="composite" presStyleCnt="0"/>
      <dgm:spPr/>
    </dgm:pt>
    <dgm:pt modelId="{640E8E3B-A270-4F01-910C-FA61D2A69D82}" type="pres">
      <dgm:prSet presAssocID="{8A630A80-FABD-4A0F-AF86-17DBEDACE541}" presName="imagSh" presStyleLbl="bgImgPlace1" presStyleIdx="1" presStyleCnt="3" custScaleX="131960" custScaleY="113262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508658CE-A2D3-4A06-B652-57C260558ABA}" type="pres">
      <dgm:prSet presAssocID="{8A630A80-FABD-4A0F-AF86-17DBEDACE541}" presName="txNode" presStyleLbl="node1" presStyleIdx="1" presStyleCnt="3" custScaleX="107422">
        <dgm:presLayoutVars>
          <dgm:bulletEnabled val="1"/>
        </dgm:presLayoutVars>
      </dgm:prSet>
      <dgm:spPr/>
    </dgm:pt>
    <dgm:pt modelId="{BBF64D8C-ECB4-41CF-AC4E-ED101143888C}" type="pres">
      <dgm:prSet presAssocID="{54884A81-D00A-466E-A423-9DF8924A72B6}" presName="sibTrans" presStyleLbl="sibTrans2D1" presStyleIdx="1" presStyleCnt="2" custAng="10800000" custLinFactNeighborX="-3440"/>
      <dgm:spPr/>
    </dgm:pt>
    <dgm:pt modelId="{DA5359C8-79F6-455B-B325-C0D5C99AB599}" type="pres">
      <dgm:prSet presAssocID="{54884A81-D00A-466E-A423-9DF8924A72B6}" presName="connTx" presStyleLbl="sibTrans2D1" presStyleIdx="1" presStyleCnt="2"/>
      <dgm:spPr/>
    </dgm:pt>
    <dgm:pt modelId="{F97E7D1A-3326-4ABE-8269-13CA0D2A436F}" type="pres">
      <dgm:prSet presAssocID="{A392425E-9D4E-4341-BD0B-C6672D7D79B0}" presName="composite" presStyleCnt="0"/>
      <dgm:spPr/>
    </dgm:pt>
    <dgm:pt modelId="{C90C6EC0-BA03-452A-9395-79EE601810B5}" type="pres">
      <dgm:prSet presAssocID="{A392425E-9D4E-4341-BD0B-C6672D7D79B0}" presName="imagSh" presStyleLbl="bgImgPlace1" presStyleIdx="2" presStyleCnt="3" custScaleX="12343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DD78809F-1E05-4CA6-AE62-7E83A34C1B7A}" type="pres">
      <dgm:prSet presAssocID="{A392425E-9D4E-4341-BD0B-C6672D7D79B0}" presName="txNode" presStyleLbl="node1" presStyleIdx="2" presStyleCnt="3" custScaleX="121428">
        <dgm:presLayoutVars>
          <dgm:bulletEnabled val="1"/>
        </dgm:presLayoutVars>
      </dgm:prSet>
      <dgm:spPr/>
    </dgm:pt>
  </dgm:ptLst>
  <dgm:cxnLst>
    <dgm:cxn modelId="{ED7A1405-EC4A-4108-9860-79AC54EC1F73}" srcId="{F4B4C647-B9AE-45C8-9138-405660A6124F}" destId="{04298C52-AE94-4C76-A43D-D7BB8CDEA1BD}" srcOrd="0" destOrd="0" parTransId="{7EEEC549-EBE1-4A67-8715-C057060EF04D}" sibTransId="{CD23C0A2-7F8B-4F08-B70F-9BF30F57C8C0}"/>
    <dgm:cxn modelId="{A6FBE90C-09C5-4D57-BB35-20A2A693EDCA}" type="presOf" srcId="{54884A81-D00A-466E-A423-9DF8924A72B6}" destId="{DA5359C8-79F6-455B-B325-C0D5C99AB599}" srcOrd="1" destOrd="0" presId="urn:microsoft.com/office/officeart/2005/8/layout/hProcess10"/>
    <dgm:cxn modelId="{98148B13-187F-4F61-B383-57E6B2B52CBC}" type="presOf" srcId="{04298C52-AE94-4C76-A43D-D7BB8CDEA1BD}" destId="{25DEAD1C-93C2-428F-96DF-7669C23B4DA2}" srcOrd="0" destOrd="0" presId="urn:microsoft.com/office/officeart/2005/8/layout/hProcess10"/>
    <dgm:cxn modelId="{514BF165-CBC6-4BE2-8371-DCC6B17B71BB}" type="presOf" srcId="{CD23C0A2-7F8B-4F08-B70F-9BF30F57C8C0}" destId="{FCBFFC46-574D-4A67-AE38-23D1395C5E33}" srcOrd="0" destOrd="0" presId="urn:microsoft.com/office/officeart/2005/8/layout/hProcess10"/>
    <dgm:cxn modelId="{CA3C967B-C3E1-438E-AE6A-3FBBC692096D}" type="presOf" srcId="{F4B4C647-B9AE-45C8-9138-405660A6124F}" destId="{33B4CF66-DAD3-4F79-BD9D-78C105D822A7}" srcOrd="0" destOrd="0" presId="urn:microsoft.com/office/officeart/2005/8/layout/hProcess10"/>
    <dgm:cxn modelId="{D941E188-4FC0-4D00-9723-6001BF6A4E93}" type="presOf" srcId="{54884A81-D00A-466E-A423-9DF8924A72B6}" destId="{BBF64D8C-ECB4-41CF-AC4E-ED101143888C}" srcOrd="0" destOrd="0" presId="urn:microsoft.com/office/officeart/2005/8/layout/hProcess10"/>
    <dgm:cxn modelId="{99349DBA-77B3-4BE2-BB58-0B51188A8E0D}" type="presOf" srcId="{8A630A80-FABD-4A0F-AF86-17DBEDACE541}" destId="{508658CE-A2D3-4A06-B652-57C260558ABA}" srcOrd="0" destOrd="0" presId="urn:microsoft.com/office/officeart/2005/8/layout/hProcess10"/>
    <dgm:cxn modelId="{8DFA98BB-798D-4BA7-A4B2-9A5F7EEB86C2}" type="presOf" srcId="{A392425E-9D4E-4341-BD0B-C6672D7D79B0}" destId="{DD78809F-1E05-4CA6-AE62-7E83A34C1B7A}" srcOrd="0" destOrd="0" presId="urn:microsoft.com/office/officeart/2005/8/layout/hProcess10"/>
    <dgm:cxn modelId="{9BCF4CDE-8309-4CAE-BA1F-ADE03B2E8798}" srcId="{F4B4C647-B9AE-45C8-9138-405660A6124F}" destId="{8A630A80-FABD-4A0F-AF86-17DBEDACE541}" srcOrd="1" destOrd="0" parTransId="{96B0BC30-F89E-4B3E-9135-3D9DB179DB73}" sibTransId="{54884A81-D00A-466E-A423-9DF8924A72B6}"/>
    <dgm:cxn modelId="{FF49E8E2-BD0C-4145-AD24-4E7BA54516BA}" srcId="{F4B4C647-B9AE-45C8-9138-405660A6124F}" destId="{A392425E-9D4E-4341-BD0B-C6672D7D79B0}" srcOrd="2" destOrd="0" parTransId="{7629D06F-114E-434B-BA34-D9DCE1F197DA}" sibTransId="{5458B6D8-D987-440C-832B-D3938B8A61D9}"/>
    <dgm:cxn modelId="{3ED956E3-925E-4716-81C4-1DF171DE4F33}" type="presOf" srcId="{CD23C0A2-7F8B-4F08-B70F-9BF30F57C8C0}" destId="{ECA9EE40-F035-4997-BAFE-95FEA1DF526C}" srcOrd="1" destOrd="0" presId="urn:microsoft.com/office/officeart/2005/8/layout/hProcess10"/>
    <dgm:cxn modelId="{091A44FC-5357-4C31-AA52-ECF96453C958}" type="presParOf" srcId="{33B4CF66-DAD3-4F79-BD9D-78C105D822A7}" destId="{F5FF4B4D-8DC6-411E-ABF0-F97384010F12}" srcOrd="0" destOrd="0" presId="urn:microsoft.com/office/officeart/2005/8/layout/hProcess10"/>
    <dgm:cxn modelId="{6A5A5E69-01B8-42E0-AE66-16619001A591}" type="presParOf" srcId="{F5FF4B4D-8DC6-411E-ABF0-F97384010F12}" destId="{E97401D4-9CDD-4A51-9426-7AC36B51C9A8}" srcOrd="0" destOrd="0" presId="urn:microsoft.com/office/officeart/2005/8/layout/hProcess10"/>
    <dgm:cxn modelId="{A4CA1E23-C605-4BA7-87C6-771403F44F87}" type="presParOf" srcId="{F5FF4B4D-8DC6-411E-ABF0-F97384010F12}" destId="{25DEAD1C-93C2-428F-96DF-7669C23B4DA2}" srcOrd="1" destOrd="0" presId="urn:microsoft.com/office/officeart/2005/8/layout/hProcess10"/>
    <dgm:cxn modelId="{19E082D6-E6C8-42DA-9CAC-4DC90C61165A}" type="presParOf" srcId="{33B4CF66-DAD3-4F79-BD9D-78C105D822A7}" destId="{FCBFFC46-574D-4A67-AE38-23D1395C5E33}" srcOrd="1" destOrd="0" presId="urn:microsoft.com/office/officeart/2005/8/layout/hProcess10"/>
    <dgm:cxn modelId="{9943ADC7-F696-46CB-93F1-938AC6ED3594}" type="presParOf" srcId="{FCBFFC46-574D-4A67-AE38-23D1395C5E33}" destId="{ECA9EE40-F035-4997-BAFE-95FEA1DF526C}" srcOrd="0" destOrd="0" presId="urn:microsoft.com/office/officeart/2005/8/layout/hProcess10"/>
    <dgm:cxn modelId="{1E22B0A7-EA4B-4F2E-B9B0-FAF8012C7198}" type="presParOf" srcId="{33B4CF66-DAD3-4F79-BD9D-78C105D822A7}" destId="{201B24C0-0D97-4ACD-8712-55F237F0A527}" srcOrd="2" destOrd="0" presId="urn:microsoft.com/office/officeart/2005/8/layout/hProcess10"/>
    <dgm:cxn modelId="{7E6A0DB7-ADF7-4EEA-B7DB-2271E42D6629}" type="presParOf" srcId="{201B24C0-0D97-4ACD-8712-55F237F0A527}" destId="{640E8E3B-A270-4F01-910C-FA61D2A69D82}" srcOrd="0" destOrd="0" presId="urn:microsoft.com/office/officeart/2005/8/layout/hProcess10"/>
    <dgm:cxn modelId="{78209D10-6F54-4B6E-88D0-33A47F926ED7}" type="presParOf" srcId="{201B24C0-0D97-4ACD-8712-55F237F0A527}" destId="{508658CE-A2D3-4A06-B652-57C260558ABA}" srcOrd="1" destOrd="0" presId="urn:microsoft.com/office/officeart/2005/8/layout/hProcess10"/>
    <dgm:cxn modelId="{E6926FB1-77AB-421F-913B-9EDBD69B0E58}" type="presParOf" srcId="{33B4CF66-DAD3-4F79-BD9D-78C105D822A7}" destId="{BBF64D8C-ECB4-41CF-AC4E-ED101143888C}" srcOrd="3" destOrd="0" presId="urn:microsoft.com/office/officeart/2005/8/layout/hProcess10"/>
    <dgm:cxn modelId="{916A38B5-9AFD-411A-BE6A-D9BC6A527209}" type="presParOf" srcId="{BBF64D8C-ECB4-41CF-AC4E-ED101143888C}" destId="{DA5359C8-79F6-455B-B325-C0D5C99AB599}" srcOrd="0" destOrd="0" presId="urn:microsoft.com/office/officeart/2005/8/layout/hProcess10"/>
    <dgm:cxn modelId="{2A81899A-A681-4D64-83CA-05439AA76DC9}" type="presParOf" srcId="{33B4CF66-DAD3-4F79-BD9D-78C105D822A7}" destId="{F97E7D1A-3326-4ABE-8269-13CA0D2A436F}" srcOrd="4" destOrd="0" presId="urn:microsoft.com/office/officeart/2005/8/layout/hProcess10"/>
    <dgm:cxn modelId="{E988A772-40B6-4CD4-AA79-D4C4979F1A5B}" type="presParOf" srcId="{F97E7D1A-3326-4ABE-8269-13CA0D2A436F}" destId="{C90C6EC0-BA03-452A-9395-79EE601810B5}" srcOrd="0" destOrd="0" presId="urn:microsoft.com/office/officeart/2005/8/layout/hProcess10"/>
    <dgm:cxn modelId="{BBABD013-444E-4C3F-A612-D4D9663B759B}" type="presParOf" srcId="{F97E7D1A-3326-4ABE-8269-13CA0D2A436F}" destId="{DD78809F-1E05-4CA6-AE62-7E83A34C1B7A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711164-0131-450A-BDC0-789AB9903CAC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070CD8E-1F54-4C07-A964-A4A47F3C2499}">
      <dgm:prSet phldrT="[Текст]" custT="1"/>
      <dgm:spPr/>
      <dgm:t>
        <a:bodyPr/>
        <a:lstStyle/>
        <a:p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Элементы довузовской языковой подготовки, обеспечивающие успешное языковое развитие студентов первого курса</a:t>
          </a:r>
        </a:p>
      </dgm:t>
    </dgm:pt>
    <dgm:pt modelId="{C88B37F2-1661-44E3-8076-01E77A7F7115}" type="parTrans" cxnId="{0A7C4A4D-7973-4977-A096-AD5FC621AAA5}">
      <dgm:prSet/>
      <dgm:spPr/>
      <dgm:t>
        <a:bodyPr/>
        <a:lstStyle/>
        <a:p>
          <a:endParaRPr lang="ru-RU"/>
        </a:p>
      </dgm:t>
    </dgm:pt>
    <dgm:pt modelId="{C3B6A815-686B-4FFB-B8BD-365CEF69FD5F}" type="sibTrans" cxnId="{0A7C4A4D-7973-4977-A096-AD5FC621AAA5}">
      <dgm:prSet/>
      <dgm:spPr/>
      <dgm:t>
        <a:bodyPr/>
        <a:lstStyle/>
        <a:p>
          <a:endParaRPr lang="ru-RU"/>
        </a:p>
      </dgm:t>
    </dgm:pt>
    <dgm:pt modelId="{55481A50-217B-4055-BFDD-79A6FD21206A}">
      <dgm:prSet phldrT="[Текст]"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элементарных навыков и умений профессиональной коммуникации на ИЯ</a:t>
          </a:r>
        </a:p>
      </dgm:t>
    </dgm:pt>
    <dgm:pt modelId="{E1E9B2A8-3CEF-47F0-9BD2-E24AA3BF13BB}" type="parTrans" cxnId="{7CF67BB8-B192-4440-9BA2-6532FBAA4543}">
      <dgm:prSet/>
      <dgm:spPr/>
      <dgm:t>
        <a:bodyPr/>
        <a:lstStyle/>
        <a:p>
          <a:endParaRPr lang="ru-RU"/>
        </a:p>
      </dgm:t>
    </dgm:pt>
    <dgm:pt modelId="{676BF5E1-B3E0-472A-9A8E-D4C14B29E18C}" type="sibTrans" cxnId="{7CF67BB8-B192-4440-9BA2-6532FBAA4543}">
      <dgm:prSet/>
      <dgm:spPr/>
      <dgm:t>
        <a:bodyPr/>
        <a:lstStyle/>
        <a:p>
          <a:endParaRPr lang="ru-RU"/>
        </a:p>
      </dgm:t>
    </dgm:pt>
    <dgm:pt modelId="{D969B96A-68D2-4F9A-BC66-8431D842CB2E}">
      <dgm:prSet phldrT="[Текст]"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приемам установления межличностного контакта с опорой на специфику культуры страны изучаемого языка</a:t>
          </a:r>
        </a:p>
      </dgm:t>
    </dgm:pt>
    <dgm:pt modelId="{64224BBA-43A9-4EBE-B19F-44835045805B}" type="parTrans" cxnId="{F9C1FCA0-4648-4882-8A8F-8667A397AECA}">
      <dgm:prSet/>
      <dgm:spPr/>
      <dgm:t>
        <a:bodyPr/>
        <a:lstStyle/>
        <a:p>
          <a:endParaRPr lang="ru-RU"/>
        </a:p>
      </dgm:t>
    </dgm:pt>
    <dgm:pt modelId="{EAA69379-450A-4D9D-A2C1-FF88B943B186}" type="sibTrans" cxnId="{F9C1FCA0-4648-4882-8A8F-8667A397AECA}">
      <dgm:prSet/>
      <dgm:spPr/>
      <dgm:t>
        <a:bodyPr/>
        <a:lstStyle/>
        <a:p>
          <a:endParaRPr lang="ru-RU"/>
        </a:p>
      </dgm:t>
    </dgm:pt>
    <dgm:pt modelId="{9A528578-D649-4DC7-8828-4B457460C5FA}">
      <dgm:prSet phldrT="[Текст]"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базовым основам деловой переписки; 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элементарных знаний делового этикета и навыков деловых переговоров и публичного выступления в рамках социокультурной сферы на ИЯ на основе совершенствования умений ведения дискуссии на ИЯ; 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углубленного обучение правилам речевого этикета</a:t>
          </a:r>
        </a:p>
      </dgm:t>
    </dgm:pt>
    <dgm:pt modelId="{4E9B8102-1E59-45B0-B055-C69413B55A9F}" type="parTrans" cxnId="{82E7FF17-FA3B-4189-A8E6-7D3F74D027FD}">
      <dgm:prSet/>
      <dgm:spPr/>
      <dgm:t>
        <a:bodyPr/>
        <a:lstStyle/>
        <a:p>
          <a:endParaRPr lang="ru-RU"/>
        </a:p>
      </dgm:t>
    </dgm:pt>
    <dgm:pt modelId="{5E4BC2C2-0CC5-4E3A-B1AA-88A7DF35560A}" type="sibTrans" cxnId="{82E7FF17-FA3B-4189-A8E6-7D3F74D027FD}">
      <dgm:prSet/>
      <dgm:spPr/>
      <dgm:t>
        <a:bodyPr/>
        <a:lstStyle/>
        <a:p>
          <a:endParaRPr lang="ru-RU"/>
        </a:p>
      </dgm:t>
    </dgm:pt>
    <dgm:pt modelId="{1E0D701F-ADE1-484B-BC06-527D23294D0D}">
      <dgm:prSet phldrT="[Текст]"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базовым основам обработки различной информации, полученной из печатных, аудиовизуальных источников на ИЯ (в том числе из зарубежных источников информации) с последующим анализом данных и сжатым формулированием основных идей и тезисов;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реферирование печатных и видеоматериалов на ИЯ</a:t>
          </a:r>
        </a:p>
      </dgm:t>
    </dgm:pt>
    <dgm:pt modelId="{CE48EF35-8EA0-4BEE-9C06-1F5E15DCF7C8}" type="parTrans" cxnId="{9CC4D485-34F0-46EF-B9E6-97B8D746D4F3}">
      <dgm:prSet/>
      <dgm:spPr/>
      <dgm:t>
        <a:bodyPr/>
        <a:lstStyle/>
        <a:p>
          <a:endParaRPr lang="ru-RU"/>
        </a:p>
      </dgm:t>
    </dgm:pt>
    <dgm:pt modelId="{1696DDA0-B030-4CEA-9CBD-A60BB814A4D4}" type="sibTrans" cxnId="{9CC4D485-34F0-46EF-B9E6-97B8D746D4F3}">
      <dgm:prSet/>
      <dgm:spPr/>
      <dgm:t>
        <a:bodyPr/>
        <a:lstStyle/>
        <a:p>
          <a:endParaRPr lang="ru-RU"/>
        </a:p>
      </dgm:t>
    </dgm:pt>
    <dgm:pt modelId="{2C2B5DC9-812D-492E-BCEF-40BD0349B206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основам устного перевода с листа на ИЯ;</a:t>
          </a:r>
        </a:p>
      </dgm:t>
    </dgm:pt>
    <dgm:pt modelId="{A53491D2-7C4B-4204-882C-F930CDE3F923}" type="parTrans" cxnId="{C3D48DC2-5926-427A-8CD4-B0FA028A66AE}">
      <dgm:prSet/>
      <dgm:spPr/>
      <dgm:t>
        <a:bodyPr/>
        <a:lstStyle/>
        <a:p>
          <a:endParaRPr lang="ru-RU"/>
        </a:p>
      </dgm:t>
    </dgm:pt>
    <dgm:pt modelId="{131C9750-7902-4823-AA7B-26EED5F5554F}" type="sibTrans" cxnId="{C3D48DC2-5926-427A-8CD4-B0FA028A66AE}">
      <dgm:prSet/>
      <dgm:spPr/>
      <dgm:t>
        <a:bodyPr/>
        <a:lstStyle/>
        <a:p>
          <a:endParaRPr lang="ru-RU"/>
        </a:p>
      </dgm:t>
    </dgm:pt>
    <dgm:pt modelId="{9C02EBF3-4432-4399-8B74-6485AF092591}">
      <dgm:prSet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письменному переводу отдельных предложений и текстов с ИЯ на русский язык и с русского языка на ИЯ; </a:t>
          </a:r>
        </a:p>
        <a:p>
          <a:pPr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основам делового этикета в письменной речи; обучение основам последовательного перевода текста на ИЯ; </a:t>
          </a:r>
        </a:p>
        <a:p>
          <a:pPr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записи при переводе с голоса или видеозаписи</a:t>
          </a:r>
        </a:p>
      </dgm:t>
    </dgm:pt>
    <dgm:pt modelId="{A16072BA-E2CE-46AE-BE77-E8E0DDF0C186}" type="parTrans" cxnId="{38849E7F-CD72-4CBB-940C-926CCD0DB0E3}">
      <dgm:prSet/>
      <dgm:spPr/>
      <dgm:t>
        <a:bodyPr/>
        <a:lstStyle/>
        <a:p>
          <a:endParaRPr lang="ru-RU"/>
        </a:p>
      </dgm:t>
    </dgm:pt>
    <dgm:pt modelId="{90CA1E19-C092-4F05-AB71-5D3A0E42F2CC}" type="sibTrans" cxnId="{38849E7F-CD72-4CBB-940C-926CCD0DB0E3}">
      <dgm:prSet/>
      <dgm:spPr/>
      <dgm:t>
        <a:bodyPr/>
        <a:lstStyle/>
        <a:p>
          <a:endParaRPr lang="ru-RU"/>
        </a:p>
      </dgm:t>
    </dgm:pt>
    <dgm:pt modelId="{2584DEC3-4F0C-4449-891A-691D27EC9766}" type="pres">
      <dgm:prSet presAssocID="{88711164-0131-450A-BDC0-789AB9903CAC}" presName="Name0" presStyleCnt="0">
        <dgm:presLayoutVars>
          <dgm:chMax/>
          <dgm:chPref/>
          <dgm:dir/>
        </dgm:presLayoutVars>
      </dgm:prSet>
      <dgm:spPr/>
    </dgm:pt>
    <dgm:pt modelId="{46CC9CAD-1F27-48D3-B178-ED5FD4AD6F16}" type="pres">
      <dgm:prSet presAssocID="{2070CD8E-1F54-4C07-A964-A4A47F3C2499}" presName="parenttextcomposite" presStyleCnt="0"/>
      <dgm:spPr/>
    </dgm:pt>
    <dgm:pt modelId="{0DF0070A-0011-4502-89CB-260A075F7581}" type="pres">
      <dgm:prSet presAssocID="{2070CD8E-1F54-4C07-A964-A4A47F3C2499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A80807D9-ABFF-4305-806D-84102CFE31A4}" type="pres">
      <dgm:prSet presAssocID="{2070CD8E-1F54-4C07-A964-A4A47F3C2499}" presName="composite" presStyleCnt="0"/>
      <dgm:spPr/>
    </dgm:pt>
    <dgm:pt modelId="{83EB4F60-A345-4499-B58B-C90217E53DA4}" type="pres">
      <dgm:prSet presAssocID="{2070CD8E-1F54-4C07-A964-A4A47F3C2499}" presName="chevron1" presStyleLbl="alignNode1" presStyleIdx="0" presStyleCnt="21"/>
      <dgm:spPr/>
    </dgm:pt>
    <dgm:pt modelId="{3612A7B6-3B3B-4EA6-87BD-76E1997168E7}" type="pres">
      <dgm:prSet presAssocID="{2070CD8E-1F54-4C07-A964-A4A47F3C2499}" presName="chevron2" presStyleLbl="alignNode1" presStyleIdx="1" presStyleCnt="21"/>
      <dgm:spPr/>
    </dgm:pt>
    <dgm:pt modelId="{0FE49E90-5EC6-41B0-A0BA-9B7DE8EB2833}" type="pres">
      <dgm:prSet presAssocID="{2070CD8E-1F54-4C07-A964-A4A47F3C2499}" presName="chevron3" presStyleLbl="alignNode1" presStyleIdx="2" presStyleCnt="21"/>
      <dgm:spPr/>
    </dgm:pt>
    <dgm:pt modelId="{0EB6296F-004A-4ECA-B71C-27F58DB7774A}" type="pres">
      <dgm:prSet presAssocID="{2070CD8E-1F54-4C07-A964-A4A47F3C2499}" presName="chevron4" presStyleLbl="alignNode1" presStyleIdx="3" presStyleCnt="21"/>
      <dgm:spPr/>
    </dgm:pt>
    <dgm:pt modelId="{C79981BC-2E3B-4AFF-A1A9-9A1CA270F394}" type="pres">
      <dgm:prSet presAssocID="{2070CD8E-1F54-4C07-A964-A4A47F3C2499}" presName="chevron5" presStyleLbl="alignNode1" presStyleIdx="4" presStyleCnt="21"/>
      <dgm:spPr/>
    </dgm:pt>
    <dgm:pt modelId="{9353627F-41E3-457F-AF76-F2494F409355}" type="pres">
      <dgm:prSet presAssocID="{2070CD8E-1F54-4C07-A964-A4A47F3C2499}" presName="chevron6" presStyleLbl="alignNode1" presStyleIdx="5" presStyleCnt="21"/>
      <dgm:spPr/>
    </dgm:pt>
    <dgm:pt modelId="{50C0BB48-5096-40F0-BBAF-24B3DE125265}" type="pres">
      <dgm:prSet presAssocID="{2070CD8E-1F54-4C07-A964-A4A47F3C2499}" presName="chevron7" presStyleLbl="alignNode1" presStyleIdx="6" presStyleCnt="21"/>
      <dgm:spPr/>
    </dgm:pt>
    <dgm:pt modelId="{4C2ED75D-0CB1-407D-A6BE-429FFE6AD8DC}" type="pres">
      <dgm:prSet presAssocID="{2070CD8E-1F54-4C07-A964-A4A47F3C2499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B9811242-556C-4215-85D6-8EF7AA4C817F}" type="pres">
      <dgm:prSet presAssocID="{C3B6A815-686B-4FFB-B8BD-365CEF69FD5F}" presName="sibTrans" presStyleCnt="0"/>
      <dgm:spPr/>
    </dgm:pt>
    <dgm:pt modelId="{FEE53710-568E-40E9-A497-16C7AE473513}" type="pres">
      <dgm:prSet presAssocID="{D969B96A-68D2-4F9A-BC66-8431D842CB2E}" presName="parenttextcomposite" presStyleCnt="0"/>
      <dgm:spPr/>
    </dgm:pt>
    <dgm:pt modelId="{968E5B68-CC6E-41E5-92AC-D5B30BF4DCE5}" type="pres">
      <dgm:prSet presAssocID="{D969B96A-68D2-4F9A-BC66-8431D842CB2E}" presName="parenttext" presStyleLbl="revTx" presStyleIdx="1" presStyleCnt="3" custScaleY="66600">
        <dgm:presLayoutVars>
          <dgm:chMax/>
          <dgm:chPref val="2"/>
          <dgm:bulletEnabled val="1"/>
        </dgm:presLayoutVars>
      </dgm:prSet>
      <dgm:spPr/>
    </dgm:pt>
    <dgm:pt modelId="{A677958D-6DE2-4BCC-A94D-EF371BD1EE26}" type="pres">
      <dgm:prSet presAssocID="{D969B96A-68D2-4F9A-BC66-8431D842CB2E}" presName="composite" presStyleCnt="0"/>
      <dgm:spPr/>
    </dgm:pt>
    <dgm:pt modelId="{E6687D3B-8D7F-4D18-99C9-850D8188F40F}" type="pres">
      <dgm:prSet presAssocID="{D969B96A-68D2-4F9A-BC66-8431D842CB2E}" presName="chevron1" presStyleLbl="alignNode1" presStyleIdx="7" presStyleCnt="21"/>
      <dgm:spPr/>
    </dgm:pt>
    <dgm:pt modelId="{8355915C-5C0E-45C7-82B7-147D28729705}" type="pres">
      <dgm:prSet presAssocID="{D969B96A-68D2-4F9A-BC66-8431D842CB2E}" presName="chevron2" presStyleLbl="alignNode1" presStyleIdx="8" presStyleCnt="21"/>
      <dgm:spPr/>
    </dgm:pt>
    <dgm:pt modelId="{EB053C72-5B3B-45C8-87E6-67B5C21CBA78}" type="pres">
      <dgm:prSet presAssocID="{D969B96A-68D2-4F9A-BC66-8431D842CB2E}" presName="chevron3" presStyleLbl="alignNode1" presStyleIdx="9" presStyleCnt="21"/>
      <dgm:spPr/>
    </dgm:pt>
    <dgm:pt modelId="{2C64FAB9-BCD7-43BD-94B0-1C584F265712}" type="pres">
      <dgm:prSet presAssocID="{D969B96A-68D2-4F9A-BC66-8431D842CB2E}" presName="chevron4" presStyleLbl="alignNode1" presStyleIdx="10" presStyleCnt="21"/>
      <dgm:spPr/>
    </dgm:pt>
    <dgm:pt modelId="{D763726D-8F7F-4972-8958-24CAA643C7EE}" type="pres">
      <dgm:prSet presAssocID="{D969B96A-68D2-4F9A-BC66-8431D842CB2E}" presName="chevron5" presStyleLbl="alignNode1" presStyleIdx="11" presStyleCnt="21"/>
      <dgm:spPr/>
    </dgm:pt>
    <dgm:pt modelId="{6D7C7C1B-57DC-46F1-BA2D-3C45F1F10A9E}" type="pres">
      <dgm:prSet presAssocID="{D969B96A-68D2-4F9A-BC66-8431D842CB2E}" presName="chevron6" presStyleLbl="alignNode1" presStyleIdx="12" presStyleCnt="21"/>
      <dgm:spPr/>
    </dgm:pt>
    <dgm:pt modelId="{0D1FF47D-D9B7-4C46-9521-ED4533CE72CA}" type="pres">
      <dgm:prSet presAssocID="{D969B96A-68D2-4F9A-BC66-8431D842CB2E}" presName="chevron7" presStyleLbl="alignNode1" presStyleIdx="13" presStyleCnt="21"/>
      <dgm:spPr/>
    </dgm:pt>
    <dgm:pt modelId="{E0244988-3990-4E69-A1DF-8233E4726584}" type="pres">
      <dgm:prSet presAssocID="{D969B96A-68D2-4F9A-BC66-8431D842CB2E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E0827EDC-AB65-45E1-BCDB-81E32BC770B2}" type="pres">
      <dgm:prSet presAssocID="{EAA69379-450A-4D9D-A2C1-FF88B943B186}" presName="sibTrans" presStyleCnt="0"/>
      <dgm:spPr/>
    </dgm:pt>
    <dgm:pt modelId="{0D69C2C9-6D1A-49ED-92E4-F17FC9996951}" type="pres">
      <dgm:prSet presAssocID="{1E0D701F-ADE1-484B-BC06-527D23294D0D}" presName="parenttextcomposite" presStyleCnt="0"/>
      <dgm:spPr/>
    </dgm:pt>
    <dgm:pt modelId="{1325BC47-1D31-406E-ABC5-70BCF76A0BC9}" type="pres">
      <dgm:prSet presAssocID="{1E0D701F-ADE1-484B-BC06-527D23294D0D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3B0F7445-0526-4D4B-AD2C-686F8E929402}" type="pres">
      <dgm:prSet presAssocID="{1E0D701F-ADE1-484B-BC06-527D23294D0D}" presName="composite" presStyleCnt="0"/>
      <dgm:spPr/>
    </dgm:pt>
    <dgm:pt modelId="{55430091-1623-4328-8FA7-328FF2322264}" type="pres">
      <dgm:prSet presAssocID="{1E0D701F-ADE1-484B-BC06-527D23294D0D}" presName="chevron1" presStyleLbl="alignNode1" presStyleIdx="14" presStyleCnt="21"/>
      <dgm:spPr/>
    </dgm:pt>
    <dgm:pt modelId="{4650548C-C496-41B7-9A70-616851F8E09B}" type="pres">
      <dgm:prSet presAssocID="{1E0D701F-ADE1-484B-BC06-527D23294D0D}" presName="chevron2" presStyleLbl="alignNode1" presStyleIdx="15" presStyleCnt="21"/>
      <dgm:spPr/>
    </dgm:pt>
    <dgm:pt modelId="{9546A54F-325D-4171-A8B9-040B73E583DA}" type="pres">
      <dgm:prSet presAssocID="{1E0D701F-ADE1-484B-BC06-527D23294D0D}" presName="chevron3" presStyleLbl="alignNode1" presStyleIdx="16" presStyleCnt="21"/>
      <dgm:spPr/>
    </dgm:pt>
    <dgm:pt modelId="{B3077AAB-697C-4DDD-916B-4A5B657C6797}" type="pres">
      <dgm:prSet presAssocID="{1E0D701F-ADE1-484B-BC06-527D23294D0D}" presName="chevron4" presStyleLbl="alignNode1" presStyleIdx="17" presStyleCnt="21"/>
      <dgm:spPr/>
    </dgm:pt>
    <dgm:pt modelId="{B7353EA7-D5B4-47A0-99BD-5C8DBF2DAFE9}" type="pres">
      <dgm:prSet presAssocID="{1E0D701F-ADE1-484B-BC06-527D23294D0D}" presName="chevron5" presStyleLbl="alignNode1" presStyleIdx="18" presStyleCnt="21"/>
      <dgm:spPr/>
    </dgm:pt>
    <dgm:pt modelId="{D99D153D-1FF9-4A0B-B168-9ED50C396AFB}" type="pres">
      <dgm:prSet presAssocID="{1E0D701F-ADE1-484B-BC06-527D23294D0D}" presName="chevron6" presStyleLbl="alignNode1" presStyleIdx="19" presStyleCnt="21"/>
      <dgm:spPr/>
    </dgm:pt>
    <dgm:pt modelId="{D3847346-19E1-4769-9F46-D286BC29AE61}" type="pres">
      <dgm:prSet presAssocID="{1E0D701F-ADE1-484B-BC06-527D23294D0D}" presName="chevron7" presStyleLbl="alignNode1" presStyleIdx="20" presStyleCnt="21"/>
      <dgm:spPr/>
    </dgm:pt>
    <dgm:pt modelId="{6B6FD115-48CB-456C-8868-55DC4A8E3399}" type="pres">
      <dgm:prSet presAssocID="{1E0D701F-ADE1-484B-BC06-527D23294D0D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1473550A-EFE0-47F2-AE71-6CCF22A6C14C}" type="presOf" srcId="{88711164-0131-450A-BDC0-789AB9903CAC}" destId="{2584DEC3-4F0C-4449-891A-691D27EC9766}" srcOrd="0" destOrd="0" presId="urn:microsoft.com/office/officeart/2008/layout/VerticalAccentList"/>
    <dgm:cxn modelId="{82E7FF17-FA3B-4189-A8E6-7D3F74D027FD}" srcId="{D969B96A-68D2-4F9A-BC66-8431D842CB2E}" destId="{9A528578-D649-4DC7-8828-4B457460C5FA}" srcOrd="0" destOrd="0" parTransId="{4E9B8102-1E59-45B0-B055-C69413B55A9F}" sibTransId="{5E4BC2C2-0CC5-4E3A-B1AA-88A7DF35560A}"/>
    <dgm:cxn modelId="{D6439928-F7C0-43A1-A81A-B173F751E3BB}" type="presOf" srcId="{55481A50-217B-4055-BFDD-79A6FD21206A}" destId="{4C2ED75D-0CB1-407D-A6BE-429FFE6AD8DC}" srcOrd="0" destOrd="0" presId="urn:microsoft.com/office/officeart/2008/layout/VerticalAccentList"/>
    <dgm:cxn modelId="{2D269245-DE8A-4561-8F0C-6C2A13798FD6}" type="presOf" srcId="{9C02EBF3-4432-4399-8B74-6485AF092591}" destId="{6B6FD115-48CB-456C-8868-55DC4A8E3399}" srcOrd="0" destOrd="1" presId="urn:microsoft.com/office/officeart/2008/layout/VerticalAccentList"/>
    <dgm:cxn modelId="{A6866B49-E77A-4F49-B781-D9F748017006}" type="presOf" srcId="{1E0D701F-ADE1-484B-BC06-527D23294D0D}" destId="{1325BC47-1D31-406E-ABC5-70BCF76A0BC9}" srcOrd="0" destOrd="0" presId="urn:microsoft.com/office/officeart/2008/layout/VerticalAccentList"/>
    <dgm:cxn modelId="{0A7C4A4D-7973-4977-A096-AD5FC621AAA5}" srcId="{88711164-0131-450A-BDC0-789AB9903CAC}" destId="{2070CD8E-1F54-4C07-A964-A4A47F3C2499}" srcOrd="0" destOrd="0" parTransId="{C88B37F2-1661-44E3-8076-01E77A7F7115}" sibTransId="{C3B6A815-686B-4FFB-B8BD-365CEF69FD5F}"/>
    <dgm:cxn modelId="{CDF5437B-2789-40EE-A8F4-9F522488B461}" type="presOf" srcId="{9A528578-D649-4DC7-8828-4B457460C5FA}" destId="{E0244988-3990-4E69-A1DF-8233E4726584}" srcOrd="0" destOrd="0" presId="urn:microsoft.com/office/officeart/2008/layout/VerticalAccentList"/>
    <dgm:cxn modelId="{38849E7F-CD72-4CBB-940C-926CCD0DB0E3}" srcId="{1E0D701F-ADE1-484B-BC06-527D23294D0D}" destId="{9C02EBF3-4432-4399-8B74-6485AF092591}" srcOrd="1" destOrd="0" parTransId="{A16072BA-E2CE-46AE-BE77-E8E0DDF0C186}" sibTransId="{90CA1E19-C092-4F05-AB71-5D3A0E42F2CC}"/>
    <dgm:cxn modelId="{9CC4D485-34F0-46EF-B9E6-97B8D746D4F3}" srcId="{88711164-0131-450A-BDC0-789AB9903CAC}" destId="{1E0D701F-ADE1-484B-BC06-527D23294D0D}" srcOrd="2" destOrd="0" parTransId="{CE48EF35-8EA0-4BEE-9C06-1F5E15DCF7C8}" sibTransId="{1696DDA0-B030-4CEA-9CBD-A60BB814A4D4}"/>
    <dgm:cxn modelId="{F9C1FCA0-4648-4882-8A8F-8667A397AECA}" srcId="{88711164-0131-450A-BDC0-789AB9903CAC}" destId="{D969B96A-68D2-4F9A-BC66-8431D842CB2E}" srcOrd="1" destOrd="0" parTransId="{64224BBA-43A9-4EBE-B19F-44835045805B}" sibTransId="{EAA69379-450A-4D9D-A2C1-FF88B943B186}"/>
    <dgm:cxn modelId="{7CF67BB8-B192-4440-9BA2-6532FBAA4543}" srcId="{2070CD8E-1F54-4C07-A964-A4A47F3C2499}" destId="{55481A50-217B-4055-BFDD-79A6FD21206A}" srcOrd="0" destOrd="0" parTransId="{E1E9B2A8-3CEF-47F0-9BD2-E24AA3BF13BB}" sibTransId="{676BF5E1-B3E0-472A-9A8E-D4C14B29E18C}"/>
    <dgm:cxn modelId="{C3D48DC2-5926-427A-8CD4-B0FA028A66AE}" srcId="{1E0D701F-ADE1-484B-BC06-527D23294D0D}" destId="{2C2B5DC9-812D-492E-BCEF-40BD0349B206}" srcOrd="0" destOrd="0" parTransId="{A53491D2-7C4B-4204-882C-F930CDE3F923}" sibTransId="{131C9750-7902-4823-AA7B-26EED5F5554F}"/>
    <dgm:cxn modelId="{6AE5F8E3-F0FC-4BDE-A71A-BB1F88FF0B13}" type="presOf" srcId="{2C2B5DC9-812D-492E-BCEF-40BD0349B206}" destId="{6B6FD115-48CB-456C-8868-55DC4A8E3399}" srcOrd="0" destOrd="0" presId="urn:microsoft.com/office/officeart/2008/layout/VerticalAccentList"/>
    <dgm:cxn modelId="{78A450E6-2323-4F0A-A183-66DBD0B3C52C}" type="presOf" srcId="{D969B96A-68D2-4F9A-BC66-8431D842CB2E}" destId="{968E5B68-CC6E-41E5-92AC-D5B30BF4DCE5}" srcOrd="0" destOrd="0" presId="urn:microsoft.com/office/officeart/2008/layout/VerticalAccentList"/>
    <dgm:cxn modelId="{F98405EF-773E-49BC-ACF8-371BFDDA983E}" type="presOf" srcId="{2070CD8E-1F54-4C07-A964-A4A47F3C2499}" destId="{0DF0070A-0011-4502-89CB-260A075F7581}" srcOrd="0" destOrd="0" presId="urn:microsoft.com/office/officeart/2008/layout/VerticalAccentList"/>
    <dgm:cxn modelId="{E5F14885-2E29-469E-B581-60AD6A7B3DC7}" type="presParOf" srcId="{2584DEC3-4F0C-4449-891A-691D27EC9766}" destId="{46CC9CAD-1F27-48D3-B178-ED5FD4AD6F16}" srcOrd="0" destOrd="0" presId="urn:microsoft.com/office/officeart/2008/layout/VerticalAccentList"/>
    <dgm:cxn modelId="{0E8222DF-5F43-4601-B3A0-9C1C24D94116}" type="presParOf" srcId="{46CC9CAD-1F27-48D3-B178-ED5FD4AD6F16}" destId="{0DF0070A-0011-4502-89CB-260A075F7581}" srcOrd="0" destOrd="0" presId="urn:microsoft.com/office/officeart/2008/layout/VerticalAccentList"/>
    <dgm:cxn modelId="{EC4F4F63-B47A-42E3-917B-0B93404091A6}" type="presParOf" srcId="{2584DEC3-4F0C-4449-891A-691D27EC9766}" destId="{A80807D9-ABFF-4305-806D-84102CFE31A4}" srcOrd="1" destOrd="0" presId="urn:microsoft.com/office/officeart/2008/layout/VerticalAccentList"/>
    <dgm:cxn modelId="{E1898284-FD3C-4C31-BA51-96F4551DF3F1}" type="presParOf" srcId="{A80807D9-ABFF-4305-806D-84102CFE31A4}" destId="{83EB4F60-A345-4499-B58B-C90217E53DA4}" srcOrd="0" destOrd="0" presId="urn:microsoft.com/office/officeart/2008/layout/VerticalAccentList"/>
    <dgm:cxn modelId="{175DCE47-270F-4A35-B59D-8C7ECA76FDDE}" type="presParOf" srcId="{A80807D9-ABFF-4305-806D-84102CFE31A4}" destId="{3612A7B6-3B3B-4EA6-87BD-76E1997168E7}" srcOrd="1" destOrd="0" presId="urn:microsoft.com/office/officeart/2008/layout/VerticalAccentList"/>
    <dgm:cxn modelId="{9F574748-F86B-443E-9683-264532830693}" type="presParOf" srcId="{A80807D9-ABFF-4305-806D-84102CFE31A4}" destId="{0FE49E90-5EC6-41B0-A0BA-9B7DE8EB2833}" srcOrd="2" destOrd="0" presId="urn:microsoft.com/office/officeart/2008/layout/VerticalAccentList"/>
    <dgm:cxn modelId="{32FF92B0-0219-4B52-AAE3-8C20978457FB}" type="presParOf" srcId="{A80807D9-ABFF-4305-806D-84102CFE31A4}" destId="{0EB6296F-004A-4ECA-B71C-27F58DB7774A}" srcOrd="3" destOrd="0" presId="urn:microsoft.com/office/officeart/2008/layout/VerticalAccentList"/>
    <dgm:cxn modelId="{E0DD7A32-5C15-4353-B690-B839A6988BDC}" type="presParOf" srcId="{A80807D9-ABFF-4305-806D-84102CFE31A4}" destId="{C79981BC-2E3B-4AFF-A1A9-9A1CA270F394}" srcOrd="4" destOrd="0" presId="urn:microsoft.com/office/officeart/2008/layout/VerticalAccentList"/>
    <dgm:cxn modelId="{8492116A-774D-4D7D-AEF6-C5CDC35D537E}" type="presParOf" srcId="{A80807D9-ABFF-4305-806D-84102CFE31A4}" destId="{9353627F-41E3-457F-AF76-F2494F409355}" srcOrd="5" destOrd="0" presId="urn:microsoft.com/office/officeart/2008/layout/VerticalAccentList"/>
    <dgm:cxn modelId="{383280B7-0213-4C47-B924-BC5ADD6D5044}" type="presParOf" srcId="{A80807D9-ABFF-4305-806D-84102CFE31A4}" destId="{50C0BB48-5096-40F0-BBAF-24B3DE125265}" srcOrd="6" destOrd="0" presId="urn:microsoft.com/office/officeart/2008/layout/VerticalAccentList"/>
    <dgm:cxn modelId="{C51175EA-3DC1-4553-8FDD-1CCE7E7BFC88}" type="presParOf" srcId="{A80807D9-ABFF-4305-806D-84102CFE31A4}" destId="{4C2ED75D-0CB1-407D-A6BE-429FFE6AD8DC}" srcOrd="7" destOrd="0" presId="urn:microsoft.com/office/officeart/2008/layout/VerticalAccentList"/>
    <dgm:cxn modelId="{36C047B0-1402-4C07-844A-59EB01D1AA8D}" type="presParOf" srcId="{2584DEC3-4F0C-4449-891A-691D27EC9766}" destId="{B9811242-556C-4215-85D6-8EF7AA4C817F}" srcOrd="2" destOrd="0" presId="urn:microsoft.com/office/officeart/2008/layout/VerticalAccentList"/>
    <dgm:cxn modelId="{C898460A-3BFA-4911-8421-CD99515D2B1A}" type="presParOf" srcId="{2584DEC3-4F0C-4449-891A-691D27EC9766}" destId="{FEE53710-568E-40E9-A497-16C7AE473513}" srcOrd="3" destOrd="0" presId="urn:microsoft.com/office/officeart/2008/layout/VerticalAccentList"/>
    <dgm:cxn modelId="{4AD49DEA-BB64-42DF-B3DF-F2403A8324B1}" type="presParOf" srcId="{FEE53710-568E-40E9-A497-16C7AE473513}" destId="{968E5B68-CC6E-41E5-92AC-D5B30BF4DCE5}" srcOrd="0" destOrd="0" presId="urn:microsoft.com/office/officeart/2008/layout/VerticalAccentList"/>
    <dgm:cxn modelId="{26B2CE9E-C8C1-4232-9157-004EE2D57CF4}" type="presParOf" srcId="{2584DEC3-4F0C-4449-891A-691D27EC9766}" destId="{A677958D-6DE2-4BCC-A94D-EF371BD1EE26}" srcOrd="4" destOrd="0" presId="urn:microsoft.com/office/officeart/2008/layout/VerticalAccentList"/>
    <dgm:cxn modelId="{CC191BE5-5901-4608-9DC5-DD2A0970E96B}" type="presParOf" srcId="{A677958D-6DE2-4BCC-A94D-EF371BD1EE26}" destId="{E6687D3B-8D7F-4D18-99C9-850D8188F40F}" srcOrd="0" destOrd="0" presId="urn:microsoft.com/office/officeart/2008/layout/VerticalAccentList"/>
    <dgm:cxn modelId="{C921A1F2-4C46-44D8-BC92-1CE8D6FA96DF}" type="presParOf" srcId="{A677958D-6DE2-4BCC-A94D-EF371BD1EE26}" destId="{8355915C-5C0E-45C7-82B7-147D28729705}" srcOrd="1" destOrd="0" presId="urn:microsoft.com/office/officeart/2008/layout/VerticalAccentList"/>
    <dgm:cxn modelId="{1BE2E3AE-EF9C-4A5E-8DE5-9465B88AB668}" type="presParOf" srcId="{A677958D-6DE2-4BCC-A94D-EF371BD1EE26}" destId="{EB053C72-5B3B-45C8-87E6-67B5C21CBA78}" srcOrd="2" destOrd="0" presId="urn:microsoft.com/office/officeart/2008/layout/VerticalAccentList"/>
    <dgm:cxn modelId="{F3F6B5B1-41AA-43C6-B109-C6785E76B201}" type="presParOf" srcId="{A677958D-6DE2-4BCC-A94D-EF371BD1EE26}" destId="{2C64FAB9-BCD7-43BD-94B0-1C584F265712}" srcOrd="3" destOrd="0" presId="urn:microsoft.com/office/officeart/2008/layout/VerticalAccentList"/>
    <dgm:cxn modelId="{5150DC05-8804-442A-B6B0-1430FC9F543C}" type="presParOf" srcId="{A677958D-6DE2-4BCC-A94D-EF371BD1EE26}" destId="{D763726D-8F7F-4972-8958-24CAA643C7EE}" srcOrd="4" destOrd="0" presId="urn:microsoft.com/office/officeart/2008/layout/VerticalAccentList"/>
    <dgm:cxn modelId="{2406CBC4-FBC1-4F29-A3EF-27DC68CA7DDE}" type="presParOf" srcId="{A677958D-6DE2-4BCC-A94D-EF371BD1EE26}" destId="{6D7C7C1B-57DC-46F1-BA2D-3C45F1F10A9E}" srcOrd="5" destOrd="0" presId="urn:microsoft.com/office/officeart/2008/layout/VerticalAccentList"/>
    <dgm:cxn modelId="{AE2A3248-C914-44CD-9817-819197E46782}" type="presParOf" srcId="{A677958D-6DE2-4BCC-A94D-EF371BD1EE26}" destId="{0D1FF47D-D9B7-4C46-9521-ED4533CE72CA}" srcOrd="6" destOrd="0" presId="urn:microsoft.com/office/officeart/2008/layout/VerticalAccentList"/>
    <dgm:cxn modelId="{E71253D2-90B1-4E60-B91B-8754B9510F90}" type="presParOf" srcId="{A677958D-6DE2-4BCC-A94D-EF371BD1EE26}" destId="{E0244988-3990-4E69-A1DF-8233E4726584}" srcOrd="7" destOrd="0" presId="urn:microsoft.com/office/officeart/2008/layout/VerticalAccentList"/>
    <dgm:cxn modelId="{E935F24E-C0C5-4E76-9169-BEDF506C5FA3}" type="presParOf" srcId="{2584DEC3-4F0C-4449-891A-691D27EC9766}" destId="{E0827EDC-AB65-45E1-BCDB-81E32BC770B2}" srcOrd="5" destOrd="0" presId="urn:microsoft.com/office/officeart/2008/layout/VerticalAccentList"/>
    <dgm:cxn modelId="{DD5B32C5-6153-4C59-B4FF-3D0E79683FB5}" type="presParOf" srcId="{2584DEC3-4F0C-4449-891A-691D27EC9766}" destId="{0D69C2C9-6D1A-49ED-92E4-F17FC9996951}" srcOrd="6" destOrd="0" presId="urn:microsoft.com/office/officeart/2008/layout/VerticalAccentList"/>
    <dgm:cxn modelId="{DFEB4B8F-7FE9-49B5-8CF2-BC22DD283329}" type="presParOf" srcId="{0D69C2C9-6D1A-49ED-92E4-F17FC9996951}" destId="{1325BC47-1D31-406E-ABC5-70BCF76A0BC9}" srcOrd="0" destOrd="0" presId="urn:microsoft.com/office/officeart/2008/layout/VerticalAccentList"/>
    <dgm:cxn modelId="{58FA57E3-AC38-49AD-82DD-6C423D0B9465}" type="presParOf" srcId="{2584DEC3-4F0C-4449-891A-691D27EC9766}" destId="{3B0F7445-0526-4D4B-AD2C-686F8E929402}" srcOrd="7" destOrd="0" presId="urn:microsoft.com/office/officeart/2008/layout/VerticalAccentList"/>
    <dgm:cxn modelId="{ACCE9991-B05D-4299-A1B8-509EEA2E4191}" type="presParOf" srcId="{3B0F7445-0526-4D4B-AD2C-686F8E929402}" destId="{55430091-1623-4328-8FA7-328FF2322264}" srcOrd="0" destOrd="0" presId="urn:microsoft.com/office/officeart/2008/layout/VerticalAccentList"/>
    <dgm:cxn modelId="{1561C35B-7F18-4887-BE26-12EEE6B42EE5}" type="presParOf" srcId="{3B0F7445-0526-4D4B-AD2C-686F8E929402}" destId="{4650548C-C496-41B7-9A70-616851F8E09B}" srcOrd="1" destOrd="0" presId="urn:microsoft.com/office/officeart/2008/layout/VerticalAccentList"/>
    <dgm:cxn modelId="{56FC8477-732D-4645-80D5-44E4DAC6F17D}" type="presParOf" srcId="{3B0F7445-0526-4D4B-AD2C-686F8E929402}" destId="{9546A54F-325D-4171-A8B9-040B73E583DA}" srcOrd="2" destOrd="0" presId="urn:microsoft.com/office/officeart/2008/layout/VerticalAccentList"/>
    <dgm:cxn modelId="{85921C39-8CFA-48C8-8AD4-58E7A50E5CCE}" type="presParOf" srcId="{3B0F7445-0526-4D4B-AD2C-686F8E929402}" destId="{B3077AAB-697C-4DDD-916B-4A5B657C6797}" srcOrd="3" destOrd="0" presId="urn:microsoft.com/office/officeart/2008/layout/VerticalAccentList"/>
    <dgm:cxn modelId="{34F2C08D-6354-412E-A52B-9308080AAF53}" type="presParOf" srcId="{3B0F7445-0526-4D4B-AD2C-686F8E929402}" destId="{B7353EA7-D5B4-47A0-99BD-5C8DBF2DAFE9}" srcOrd="4" destOrd="0" presId="urn:microsoft.com/office/officeart/2008/layout/VerticalAccentList"/>
    <dgm:cxn modelId="{FCE11F57-9CA6-4FE1-9D98-37C5B1ED4273}" type="presParOf" srcId="{3B0F7445-0526-4D4B-AD2C-686F8E929402}" destId="{D99D153D-1FF9-4A0B-B168-9ED50C396AFB}" srcOrd="5" destOrd="0" presId="urn:microsoft.com/office/officeart/2008/layout/VerticalAccentList"/>
    <dgm:cxn modelId="{396AE5A5-1D5D-4FDB-9131-81BA069ABE2A}" type="presParOf" srcId="{3B0F7445-0526-4D4B-AD2C-686F8E929402}" destId="{D3847346-19E1-4769-9F46-D286BC29AE61}" srcOrd="6" destOrd="0" presId="urn:microsoft.com/office/officeart/2008/layout/VerticalAccentList"/>
    <dgm:cxn modelId="{40D9CC2D-D560-4165-82AB-8C392CB428CC}" type="presParOf" srcId="{3B0F7445-0526-4D4B-AD2C-686F8E929402}" destId="{6B6FD115-48CB-456C-8868-55DC4A8E3399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469F5-7251-420A-8930-0DC08AC73BC7}">
      <dsp:nvSpPr>
        <dsp:cNvPr id="0" name=""/>
        <dsp:cNvSpPr/>
      </dsp:nvSpPr>
      <dsp:spPr>
        <a:xfrm>
          <a:off x="0" y="400698"/>
          <a:ext cx="5615708" cy="536863"/>
        </a:xfrm>
        <a:prstGeom prst="roundRect">
          <a:avLst>
            <a:gd name="adj" fmla="val 10000"/>
          </a:avLst>
        </a:prstGeom>
        <a:solidFill>
          <a:srgbClr val="FFC000">
            <a:alpha val="8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основная цель предмета</a:t>
          </a:r>
        </a:p>
      </dsp:txBody>
      <dsp:txXfrm>
        <a:off x="15724" y="416422"/>
        <a:ext cx="5584260" cy="505415"/>
      </dsp:txXfrm>
    </dsp:sp>
    <dsp:sp modelId="{7BB647C3-A193-42A5-A373-BEC40463159E}">
      <dsp:nvSpPr>
        <dsp:cNvPr id="0" name=""/>
        <dsp:cNvSpPr/>
      </dsp:nvSpPr>
      <dsp:spPr>
        <a:xfrm>
          <a:off x="14387" y="1042186"/>
          <a:ext cx="536863" cy="536863"/>
        </a:xfrm>
        <a:prstGeom prst="roundRect">
          <a:avLst>
            <a:gd name="adj" fmla="val 16670"/>
          </a:avLst>
        </a:prstGeom>
        <a:solidFill>
          <a:srgbClr val="92D05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7CDD5D-AE8B-4DC6-A3EC-CA3F224113CB}">
      <dsp:nvSpPr>
        <dsp:cNvPr id="0" name=""/>
        <dsp:cNvSpPr/>
      </dsp:nvSpPr>
      <dsp:spPr>
        <a:xfrm>
          <a:off x="569075" y="1044398"/>
          <a:ext cx="5046633" cy="536863"/>
        </a:xfrm>
        <a:prstGeom prst="roundRect">
          <a:avLst>
            <a:gd name="adj" fmla="val 16670"/>
          </a:avLst>
        </a:prstGeom>
        <a:solidFill>
          <a:srgbClr val="92D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иноязычная коммуникативная компетенция </a:t>
          </a:r>
        </a:p>
      </dsp:txBody>
      <dsp:txXfrm>
        <a:off x="595287" y="1070610"/>
        <a:ext cx="4994209" cy="484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C4BB2-60BE-4EF2-938C-76D5E9C292E6}">
      <dsp:nvSpPr>
        <dsp:cNvPr id="0" name=""/>
        <dsp:cNvSpPr/>
      </dsp:nvSpPr>
      <dsp:spPr>
        <a:xfrm>
          <a:off x="2015566" y="1297060"/>
          <a:ext cx="2597962" cy="773509"/>
        </a:xfrm>
        <a:prstGeom prst="roundRect">
          <a:avLst/>
        </a:prstGeom>
        <a:solidFill>
          <a:srgbClr val="0996FF"/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5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Специфика предмета «Иностранный язык» </a:t>
          </a:r>
        </a:p>
      </dsp:txBody>
      <dsp:txXfrm>
        <a:off x="2053326" y="1334820"/>
        <a:ext cx="2522442" cy="697989"/>
      </dsp:txXfrm>
    </dsp:sp>
    <dsp:sp modelId="{CD792F02-2133-407E-AEFB-258827DBF6A6}">
      <dsp:nvSpPr>
        <dsp:cNvPr id="0" name=""/>
        <dsp:cNvSpPr/>
      </dsp:nvSpPr>
      <dsp:spPr>
        <a:xfrm rot="16284996">
          <a:off x="3198947" y="1168762"/>
          <a:ext cx="2566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667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99773-01A7-4DD6-9E5F-A64A2E163406}">
      <dsp:nvSpPr>
        <dsp:cNvPr id="0" name=""/>
        <dsp:cNvSpPr/>
      </dsp:nvSpPr>
      <dsp:spPr>
        <a:xfrm>
          <a:off x="2292193" y="-33744"/>
          <a:ext cx="2103092" cy="1074209"/>
        </a:xfrm>
        <a:prstGeom prst="roundRect">
          <a:avLst/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5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навыкам и умениям в различных видах речевой деятельности  </a:t>
          </a:r>
        </a:p>
      </dsp:txBody>
      <dsp:txXfrm>
        <a:off x="2344632" y="18695"/>
        <a:ext cx="1998214" cy="969331"/>
      </dsp:txXfrm>
    </dsp:sp>
    <dsp:sp modelId="{BA08DC9B-83B0-46C0-A320-DE1A5E58E778}">
      <dsp:nvSpPr>
        <dsp:cNvPr id="0" name=""/>
        <dsp:cNvSpPr/>
      </dsp:nvSpPr>
      <dsp:spPr>
        <a:xfrm rot="2339970">
          <a:off x="3763850" y="2150510"/>
          <a:ext cx="2540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405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51B85-6DCE-496B-9728-FF7F123228C4}">
      <dsp:nvSpPr>
        <dsp:cNvPr id="0" name=""/>
        <dsp:cNvSpPr/>
      </dsp:nvSpPr>
      <dsp:spPr>
        <a:xfrm>
          <a:off x="3602697" y="2230451"/>
          <a:ext cx="2117552" cy="1088127"/>
        </a:xfrm>
        <a:prstGeom prst="round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5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 предполагает изучение знаний о реальной действительности</a:t>
          </a:r>
        </a:p>
      </dsp:txBody>
      <dsp:txXfrm>
        <a:off x="3655815" y="2283569"/>
        <a:ext cx="2011316" cy="981891"/>
      </dsp:txXfrm>
    </dsp:sp>
    <dsp:sp modelId="{D9C8C0D5-F1E4-49B8-8D27-94F031851222}">
      <dsp:nvSpPr>
        <dsp:cNvPr id="0" name=""/>
        <dsp:cNvSpPr/>
      </dsp:nvSpPr>
      <dsp:spPr>
        <a:xfrm rot="8376652">
          <a:off x="2627143" y="2156197"/>
          <a:ext cx="2642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29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942A1-DFE1-4437-B989-0373F227C4C6}">
      <dsp:nvSpPr>
        <dsp:cNvPr id="0" name=""/>
        <dsp:cNvSpPr/>
      </dsp:nvSpPr>
      <dsp:spPr>
        <a:xfrm>
          <a:off x="1059878" y="2241823"/>
          <a:ext cx="1945220" cy="1065382"/>
        </a:xfrm>
        <a:prstGeom prst="round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>
          <a:glow rad="228600">
            <a:schemeClr val="accent5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беспредметность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1886" y="2293831"/>
        <a:ext cx="1841204" cy="9613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D4463-FCF1-4BBC-8F95-1FC0F03D8AC9}">
      <dsp:nvSpPr>
        <dsp:cNvPr id="0" name=""/>
        <dsp:cNvSpPr/>
      </dsp:nvSpPr>
      <dsp:spPr>
        <a:xfrm>
          <a:off x="2446" y="402861"/>
          <a:ext cx="2384882" cy="352857"/>
        </a:xfrm>
        <a:prstGeom prst="rect">
          <a:avLst/>
        </a:prstGeom>
        <a:solidFill>
          <a:srgbClr val="B07BD7"/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</dsp:txBody>
      <dsp:txXfrm>
        <a:off x="2446" y="402861"/>
        <a:ext cx="2384882" cy="352857"/>
      </dsp:txXfrm>
    </dsp:sp>
    <dsp:sp modelId="{9640C770-592A-4343-AD2E-5CF1A0E41E9B}">
      <dsp:nvSpPr>
        <dsp:cNvPr id="0" name=""/>
        <dsp:cNvSpPr/>
      </dsp:nvSpPr>
      <dsp:spPr>
        <a:xfrm>
          <a:off x="2446" y="671334"/>
          <a:ext cx="2384882" cy="688551"/>
        </a:xfrm>
        <a:prstGeom prst="rect">
          <a:avLst/>
        </a:prstGeom>
        <a:solidFill>
          <a:srgbClr val="DAC9ED">
            <a:alpha val="89804"/>
          </a:srgb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иноязычной коммуникативной компетенции</a:t>
          </a:r>
        </a:p>
      </dsp:txBody>
      <dsp:txXfrm>
        <a:off x="2446" y="671334"/>
        <a:ext cx="2384882" cy="688551"/>
      </dsp:txXfrm>
    </dsp:sp>
    <dsp:sp modelId="{305ED91B-E636-4AFD-91D6-3546811CEEB6}">
      <dsp:nvSpPr>
        <dsp:cNvPr id="0" name=""/>
        <dsp:cNvSpPr/>
      </dsp:nvSpPr>
      <dsp:spPr>
        <a:xfrm>
          <a:off x="2721212" y="407285"/>
          <a:ext cx="2384882" cy="345600"/>
        </a:xfrm>
        <a:prstGeom prst="rect">
          <a:avLst/>
        </a:prstGeom>
        <a:solidFill>
          <a:srgbClr val="934CC8"/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</dsp:txBody>
      <dsp:txXfrm>
        <a:off x="2721212" y="407285"/>
        <a:ext cx="2384882" cy="345600"/>
      </dsp:txXfrm>
    </dsp:sp>
    <dsp:sp modelId="{854ABB3A-5332-411F-9011-91AAE157A4A3}">
      <dsp:nvSpPr>
        <dsp:cNvPr id="0" name=""/>
        <dsp:cNvSpPr/>
      </dsp:nvSpPr>
      <dsp:spPr>
        <a:xfrm>
          <a:off x="2721212" y="677350"/>
          <a:ext cx="2384882" cy="678110"/>
        </a:xfrm>
        <a:prstGeom prst="rect">
          <a:avLst/>
        </a:prstGeom>
        <a:solidFill>
          <a:srgbClr val="DAC9ED">
            <a:alpha val="90000"/>
          </a:srgb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природных задаток обучающихся</a:t>
          </a:r>
        </a:p>
      </dsp:txBody>
      <dsp:txXfrm>
        <a:off x="2721212" y="677350"/>
        <a:ext cx="2384882" cy="678110"/>
      </dsp:txXfrm>
    </dsp:sp>
    <dsp:sp modelId="{77940291-66A6-400A-B4EA-482EDA6EE2AF}">
      <dsp:nvSpPr>
        <dsp:cNvPr id="0" name=""/>
        <dsp:cNvSpPr/>
      </dsp:nvSpPr>
      <dsp:spPr>
        <a:xfrm>
          <a:off x="5439979" y="404409"/>
          <a:ext cx="2384882" cy="345600"/>
        </a:xfrm>
        <a:prstGeom prst="rect">
          <a:avLst/>
        </a:prstGeom>
        <a:solidFill>
          <a:srgbClr val="7E37B3"/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5439979" y="404409"/>
        <a:ext cx="2384882" cy="345600"/>
      </dsp:txXfrm>
    </dsp:sp>
    <dsp:sp modelId="{1BCAECF4-C532-4F0F-B115-2A20A7709179}">
      <dsp:nvSpPr>
        <dsp:cNvPr id="0" name=""/>
        <dsp:cNvSpPr/>
      </dsp:nvSpPr>
      <dsp:spPr>
        <a:xfrm>
          <a:off x="5439979" y="668721"/>
          <a:ext cx="2384882" cy="689616"/>
        </a:xfrm>
        <a:prstGeom prst="rect">
          <a:avLst/>
        </a:prstGeom>
        <a:solidFill>
          <a:srgbClr val="DAC9ED">
            <a:alpha val="90000"/>
          </a:srgb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применение знаний, умений и навыков в реальном общении</a:t>
          </a:r>
        </a:p>
      </dsp:txBody>
      <dsp:txXfrm>
        <a:off x="5439979" y="668721"/>
        <a:ext cx="2384882" cy="6896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44CA6-6824-47CB-BE15-4EFCF720A62A}">
      <dsp:nvSpPr>
        <dsp:cNvPr id="0" name=""/>
        <dsp:cNvSpPr/>
      </dsp:nvSpPr>
      <dsp:spPr>
        <a:xfrm>
          <a:off x="2713038" y="1380566"/>
          <a:ext cx="1496082" cy="12236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видов речевой деятельности</a:t>
          </a:r>
        </a:p>
      </dsp:txBody>
      <dsp:txXfrm>
        <a:off x="2932134" y="1559769"/>
        <a:ext cx="1057890" cy="865272"/>
      </dsp:txXfrm>
    </dsp:sp>
    <dsp:sp modelId="{3E023C59-F368-458B-A0BA-165C18BF82D8}">
      <dsp:nvSpPr>
        <dsp:cNvPr id="0" name=""/>
        <dsp:cNvSpPr/>
      </dsp:nvSpPr>
      <dsp:spPr>
        <a:xfrm rot="16200000">
          <a:off x="3326744" y="1231972"/>
          <a:ext cx="268671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268671" y="14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454363" y="1239513"/>
        <a:ext cx="13433" cy="13433"/>
      </dsp:txXfrm>
    </dsp:sp>
    <dsp:sp modelId="{1EEF8D1A-DC26-40C9-A870-1EA3F2ABA067}">
      <dsp:nvSpPr>
        <dsp:cNvPr id="0" name=""/>
        <dsp:cNvSpPr/>
      </dsp:nvSpPr>
      <dsp:spPr>
        <a:xfrm>
          <a:off x="2826316" y="14247"/>
          <a:ext cx="1269527" cy="1097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ru-RU" sz="1200" kern="1200" dirty="0"/>
          </a:br>
          <a:br>
            <a:rPr lang="ru-RU" sz="1200" kern="1200" dirty="0"/>
          </a:br>
          <a:endParaRPr lang="ru-RU" sz="1200" kern="1200" dirty="0"/>
        </a:p>
      </dsp:txBody>
      <dsp:txXfrm>
        <a:off x="3012234" y="174994"/>
        <a:ext cx="897691" cy="776153"/>
      </dsp:txXfrm>
    </dsp:sp>
    <dsp:sp modelId="{58E6632A-771F-4DD7-B2C3-32250F76D35C}">
      <dsp:nvSpPr>
        <dsp:cNvPr id="0" name=""/>
        <dsp:cNvSpPr/>
      </dsp:nvSpPr>
      <dsp:spPr>
        <a:xfrm>
          <a:off x="4209121" y="1978148"/>
          <a:ext cx="53741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53741" y="14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234648" y="1991062"/>
        <a:ext cx="2687" cy="2687"/>
      </dsp:txXfrm>
    </dsp:sp>
    <dsp:sp modelId="{91B1F90F-2325-41DB-9968-8ABACA5BF0F0}">
      <dsp:nvSpPr>
        <dsp:cNvPr id="0" name=""/>
        <dsp:cNvSpPr/>
      </dsp:nvSpPr>
      <dsp:spPr>
        <a:xfrm>
          <a:off x="4262862" y="1443582"/>
          <a:ext cx="1255104" cy="1097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говорение</a:t>
          </a:r>
        </a:p>
      </dsp:txBody>
      <dsp:txXfrm>
        <a:off x="4446668" y="1604329"/>
        <a:ext cx="887492" cy="776153"/>
      </dsp:txXfrm>
    </dsp:sp>
    <dsp:sp modelId="{67A10653-C2E0-4997-9558-08F45F05E4B0}">
      <dsp:nvSpPr>
        <dsp:cNvPr id="0" name=""/>
        <dsp:cNvSpPr/>
      </dsp:nvSpPr>
      <dsp:spPr>
        <a:xfrm rot="5400000">
          <a:off x="3326744" y="2724323"/>
          <a:ext cx="268671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268671" y="14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454363" y="2731864"/>
        <a:ext cx="13433" cy="13433"/>
      </dsp:txXfrm>
    </dsp:sp>
    <dsp:sp modelId="{FA036805-5B2F-424F-8A6A-69B53220DE7F}">
      <dsp:nvSpPr>
        <dsp:cNvPr id="0" name=""/>
        <dsp:cNvSpPr/>
      </dsp:nvSpPr>
      <dsp:spPr>
        <a:xfrm>
          <a:off x="2838543" y="2872917"/>
          <a:ext cx="1245072" cy="1097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аудирование</a:t>
          </a:r>
        </a:p>
      </dsp:txBody>
      <dsp:txXfrm>
        <a:off x="3020880" y="3033664"/>
        <a:ext cx="880398" cy="776153"/>
      </dsp:txXfrm>
    </dsp:sp>
    <dsp:sp modelId="{52031661-804F-41D9-9625-F3ADA1A642EA}">
      <dsp:nvSpPr>
        <dsp:cNvPr id="0" name=""/>
        <dsp:cNvSpPr/>
      </dsp:nvSpPr>
      <dsp:spPr>
        <a:xfrm rot="10800000">
          <a:off x="2652766" y="1978148"/>
          <a:ext cx="60272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60272" y="14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2681395" y="1990899"/>
        <a:ext cx="3013" cy="3013"/>
      </dsp:txXfrm>
    </dsp:sp>
    <dsp:sp modelId="{F5CF807C-CC1F-4B81-9037-768E5044B680}">
      <dsp:nvSpPr>
        <dsp:cNvPr id="0" name=""/>
        <dsp:cNvSpPr/>
      </dsp:nvSpPr>
      <dsp:spPr>
        <a:xfrm>
          <a:off x="1410724" y="1443582"/>
          <a:ext cx="1242042" cy="1097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письменная речь</a:t>
          </a:r>
        </a:p>
      </dsp:txBody>
      <dsp:txXfrm>
        <a:off x="1592617" y="1604329"/>
        <a:ext cx="878256" cy="7761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7B88B-F9EF-4739-B4E1-CF6FA6EFC525}">
      <dsp:nvSpPr>
        <dsp:cNvPr id="0" name=""/>
        <dsp:cNvSpPr/>
      </dsp:nvSpPr>
      <dsp:spPr>
        <a:xfrm rot="5400000">
          <a:off x="-160751" y="165159"/>
          <a:ext cx="1071677" cy="75017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 rot="-5400000">
        <a:off x="1" y="379494"/>
        <a:ext cx="750174" cy="321503"/>
      </dsp:txXfrm>
    </dsp:sp>
    <dsp:sp modelId="{91E8EC34-0C4D-4F39-AA93-ED98E79094A9}">
      <dsp:nvSpPr>
        <dsp:cNvPr id="0" name=""/>
        <dsp:cNvSpPr/>
      </dsp:nvSpPr>
      <dsp:spPr>
        <a:xfrm rot="5400000">
          <a:off x="5741712" y="-4987130"/>
          <a:ext cx="696590" cy="106796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изучается самое большое количество иностранных языков – 53</a:t>
          </a:r>
          <a:endParaRPr lang="ru-RU" sz="1800" kern="1200" dirty="0">
            <a:latin typeface="Times New Roman" panose="02020603050405020304" pitchFamily="18" charset="0"/>
            <a:ea typeface="Tahoma" pitchFamily="34" charset="0"/>
            <a:cs typeface="Times New Roman" panose="02020603050405020304" pitchFamily="18" charset="0"/>
          </a:endParaRPr>
        </a:p>
      </dsp:txBody>
      <dsp:txXfrm rot="-5400000">
        <a:off x="750174" y="38413"/>
        <a:ext cx="10645662" cy="628580"/>
      </dsp:txXfrm>
    </dsp:sp>
    <dsp:sp modelId="{602E58AF-417E-4838-8470-D41397E31CA6}">
      <dsp:nvSpPr>
        <dsp:cNvPr id="0" name=""/>
        <dsp:cNvSpPr/>
      </dsp:nvSpPr>
      <dsp:spPr>
        <a:xfrm rot="5400000">
          <a:off x="-160751" y="1119641"/>
          <a:ext cx="1071677" cy="750174"/>
        </a:xfrm>
        <a:prstGeom prst="chevron">
          <a:avLst/>
        </a:prstGeom>
        <a:gradFill rotWithShape="0">
          <a:gsLst>
            <a:gs pos="0">
              <a:schemeClr val="accent4">
                <a:hueOff val="2450223"/>
                <a:satOff val="-10194"/>
                <a:lumOff val="24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450223"/>
                <a:satOff val="-10194"/>
                <a:lumOff val="24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450223"/>
                <a:satOff val="-10194"/>
                <a:lumOff val="24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450223"/>
              <a:satOff val="-10194"/>
              <a:lumOff val="24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/>
        </a:p>
      </dsp:txBody>
      <dsp:txXfrm rot="-5400000">
        <a:off x="1" y="1333976"/>
        <a:ext cx="750174" cy="321503"/>
      </dsp:txXfrm>
    </dsp:sp>
    <dsp:sp modelId="{E691890A-B3FB-4A96-A3FD-368DBA3E9713}">
      <dsp:nvSpPr>
        <dsp:cNvPr id="0" name=""/>
        <dsp:cNvSpPr/>
      </dsp:nvSpPr>
      <dsp:spPr>
        <a:xfrm rot="5400000">
          <a:off x="5741712" y="-4032648"/>
          <a:ext cx="696590" cy="106796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2450223"/>
              <a:satOff val="-10194"/>
              <a:lumOff val="24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процессе обучения у учащихся формируются общекультурные иноязычные профессиональные компетенции в таких сферах как политическая, экономическая, правовая, информационная, культурная, научно-исследовательская</a:t>
          </a:r>
          <a:endParaRPr lang="ru-RU" sz="1800" kern="1200" dirty="0">
            <a:latin typeface="Times New Roman" panose="02020603050405020304" pitchFamily="18" charset="0"/>
            <a:ea typeface="Tahoma" pitchFamily="34" charset="0"/>
            <a:cs typeface="Times New Roman" panose="02020603050405020304" pitchFamily="18" charset="0"/>
          </a:endParaRPr>
        </a:p>
      </dsp:txBody>
      <dsp:txXfrm rot="-5400000">
        <a:off x="750174" y="992895"/>
        <a:ext cx="10645662" cy="628580"/>
      </dsp:txXfrm>
    </dsp:sp>
    <dsp:sp modelId="{1BA5E2B2-53EB-4D9A-88E0-6625E423EB90}">
      <dsp:nvSpPr>
        <dsp:cNvPr id="0" name=""/>
        <dsp:cNvSpPr/>
      </dsp:nvSpPr>
      <dsp:spPr>
        <a:xfrm rot="5400000">
          <a:off x="-160751" y="2074123"/>
          <a:ext cx="1071677" cy="750174"/>
        </a:xfrm>
        <a:prstGeom prst="chevron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 rot="-5400000">
        <a:off x="1" y="2288458"/>
        <a:ext cx="750174" cy="321503"/>
      </dsp:txXfrm>
    </dsp:sp>
    <dsp:sp modelId="{254FB425-5143-4139-B91C-D90E247C94CD}">
      <dsp:nvSpPr>
        <dsp:cNvPr id="0" name=""/>
        <dsp:cNvSpPr/>
      </dsp:nvSpPr>
      <dsp:spPr>
        <a:xfrm rot="5400000">
          <a:off x="5741712" y="-3078166"/>
          <a:ext cx="696590" cy="106796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студенты изучают в иностранные языки в качестве первого (основного), второго</a:t>
          </a:r>
          <a:endParaRPr lang="ru-RU" sz="1800" kern="1200" dirty="0">
            <a:latin typeface="Times New Roman" panose="02020603050405020304" pitchFamily="18" charset="0"/>
            <a:ea typeface="Tahoma" pitchFamily="34" charset="0"/>
            <a:cs typeface="Times New Roman" panose="02020603050405020304" pitchFamily="18" charset="0"/>
          </a:endParaRPr>
        </a:p>
      </dsp:txBody>
      <dsp:txXfrm rot="-5400000">
        <a:off x="750174" y="1947377"/>
        <a:ext cx="10645662" cy="628580"/>
      </dsp:txXfrm>
    </dsp:sp>
    <dsp:sp modelId="{AAC89459-02BB-42B7-B62F-E57E0A720E38}">
      <dsp:nvSpPr>
        <dsp:cNvPr id="0" name=""/>
        <dsp:cNvSpPr/>
      </dsp:nvSpPr>
      <dsp:spPr>
        <a:xfrm rot="5400000">
          <a:off x="-160751" y="3028604"/>
          <a:ext cx="1071677" cy="750174"/>
        </a:xfrm>
        <a:prstGeom prst="chevron">
          <a:avLst/>
        </a:prstGeom>
        <a:gradFill rotWithShape="0">
          <a:gsLst>
            <a:gs pos="0">
              <a:schemeClr val="accent4">
                <a:hueOff val="7350668"/>
                <a:satOff val="-30583"/>
                <a:lumOff val="72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350668"/>
                <a:satOff val="-30583"/>
                <a:lumOff val="72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350668"/>
                <a:satOff val="-30583"/>
                <a:lumOff val="72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350668"/>
              <a:satOff val="-30583"/>
              <a:lumOff val="72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 rot="-5400000">
        <a:off x="1" y="3242939"/>
        <a:ext cx="750174" cy="321503"/>
      </dsp:txXfrm>
    </dsp:sp>
    <dsp:sp modelId="{E2D6F2D1-C03A-4FAA-8B6B-7E420D3FD5A3}">
      <dsp:nvSpPr>
        <dsp:cNvPr id="0" name=""/>
        <dsp:cNvSpPr/>
      </dsp:nvSpPr>
      <dsp:spPr>
        <a:xfrm rot="5400000">
          <a:off x="5741712" y="-2123685"/>
          <a:ext cx="696590" cy="106796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7350668"/>
              <a:satOff val="-30583"/>
              <a:lumOff val="72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изучения дополнительного иностранного языка</a:t>
          </a:r>
          <a:endParaRPr lang="ru-RU" sz="1800" kern="1200" dirty="0">
            <a:latin typeface="Times New Roman" panose="02020603050405020304" pitchFamily="18" charset="0"/>
            <a:ea typeface="Tahoma" pitchFamily="34" charset="0"/>
            <a:cs typeface="Times New Roman" panose="02020603050405020304" pitchFamily="18" charset="0"/>
          </a:endParaRPr>
        </a:p>
      </dsp:txBody>
      <dsp:txXfrm rot="-5400000">
        <a:off x="750174" y="2901858"/>
        <a:ext cx="10645662" cy="628580"/>
      </dsp:txXfrm>
    </dsp:sp>
    <dsp:sp modelId="{BC064558-E65D-4C45-B247-6B9E36966388}">
      <dsp:nvSpPr>
        <dsp:cNvPr id="0" name=""/>
        <dsp:cNvSpPr/>
      </dsp:nvSpPr>
      <dsp:spPr>
        <a:xfrm rot="5400000">
          <a:off x="-160751" y="3983086"/>
          <a:ext cx="1071677" cy="750174"/>
        </a:xfrm>
        <a:prstGeom prst="chevron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/>
        </a:p>
      </dsp:txBody>
      <dsp:txXfrm rot="-5400000">
        <a:off x="1" y="4197421"/>
        <a:ext cx="750174" cy="321503"/>
      </dsp:txXfrm>
    </dsp:sp>
    <dsp:sp modelId="{336CAB76-FD04-4CCE-A26B-88A9415CDE09}">
      <dsp:nvSpPr>
        <dsp:cNvPr id="0" name=""/>
        <dsp:cNvSpPr/>
      </dsp:nvSpPr>
      <dsp:spPr>
        <a:xfrm rot="5400000">
          <a:off x="5741712" y="-1169203"/>
          <a:ext cx="696590" cy="106796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изучения ИЯ основано на компетентностном подходе с профессиональной направленностью, междисциплинарной интеграцией и лингвострановедческим характером</a:t>
          </a:r>
          <a:endParaRPr lang="ru-RU" sz="1800" kern="1200" dirty="0">
            <a:latin typeface="Times New Roman" panose="02020603050405020304" pitchFamily="18" charset="0"/>
            <a:ea typeface="Tahoma" pitchFamily="34" charset="0"/>
            <a:cs typeface="Times New Roman" panose="02020603050405020304" pitchFamily="18" charset="0"/>
          </a:endParaRPr>
        </a:p>
      </dsp:txBody>
      <dsp:txXfrm rot="-5400000">
        <a:off x="750174" y="3856340"/>
        <a:ext cx="10645662" cy="6285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8ADAB-2720-490D-9AF5-75D4C753E00B}">
      <dsp:nvSpPr>
        <dsp:cNvPr id="0" name=""/>
        <dsp:cNvSpPr/>
      </dsp:nvSpPr>
      <dsp:spPr>
        <a:xfrm>
          <a:off x="2337416" y="284051"/>
          <a:ext cx="5725548" cy="178923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1908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основной целью обучения ИЯ является формирование ИКК</a:t>
          </a:r>
        </a:p>
      </dsp:txBody>
      <dsp:txXfrm>
        <a:off x="2337416" y="284051"/>
        <a:ext cx="5725548" cy="1789233"/>
      </dsp:txXfrm>
    </dsp:sp>
    <dsp:sp modelId="{E0525355-35BF-4D49-AD06-503231033E56}">
      <dsp:nvSpPr>
        <dsp:cNvPr id="0" name=""/>
        <dsp:cNvSpPr/>
      </dsp:nvSpPr>
      <dsp:spPr>
        <a:xfrm>
          <a:off x="2098851" y="25606"/>
          <a:ext cx="1252463" cy="1878695"/>
        </a:xfrm>
        <a:prstGeom prst="rect">
          <a:avLst/>
        </a:prstGeom>
        <a:solidFill>
          <a:srgbClr val="92D050"/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F447F-D6E5-4C3A-B8E9-CDB7DF5E5E8B}">
      <dsp:nvSpPr>
        <dsp:cNvPr id="0" name=""/>
        <dsp:cNvSpPr/>
      </dsp:nvSpPr>
      <dsp:spPr>
        <a:xfrm>
          <a:off x="561417" y="2536498"/>
          <a:ext cx="9038981" cy="178923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1908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основной целью выступает подготовка выпускника владеющего ИЯ на высоком уровне, способного свободно общаться в соответствующей профессиональной деятельности, и обладающего общекультурными, профессиональными компетенциями</a:t>
          </a:r>
        </a:p>
      </dsp:txBody>
      <dsp:txXfrm>
        <a:off x="561417" y="2536498"/>
        <a:ext cx="9038981" cy="1789233"/>
      </dsp:txXfrm>
    </dsp:sp>
    <dsp:sp modelId="{11D0C0C9-3125-45B2-AD93-4CECF3C423AB}">
      <dsp:nvSpPr>
        <dsp:cNvPr id="0" name=""/>
        <dsp:cNvSpPr/>
      </dsp:nvSpPr>
      <dsp:spPr>
        <a:xfrm>
          <a:off x="220095" y="2256861"/>
          <a:ext cx="1252463" cy="1878695"/>
        </a:xfrm>
        <a:prstGeom prst="rect">
          <a:avLst/>
        </a:prstGeom>
        <a:solidFill>
          <a:srgbClr val="00B050"/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401D4-9CDD-4A51-9426-7AC36B51C9A8}">
      <dsp:nvSpPr>
        <dsp:cNvPr id="0" name=""/>
        <dsp:cNvSpPr/>
      </dsp:nvSpPr>
      <dsp:spPr>
        <a:xfrm>
          <a:off x="3432" y="349322"/>
          <a:ext cx="2727488" cy="228293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EAD1C-93C2-428F-96DF-7669C23B4DA2}">
      <dsp:nvSpPr>
        <dsp:cNvPr id="0" name=""/>
        <dsp:cNvSpPr/>
      </dsp:nvSpPr>
      <dsp:spPr>
        <a:xfrm>
          <a:off x="597350" y="1719082"/>
          <a:ext cx="2282932" cy="2282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 иноязычной коммуникативной компетенции, необходимой для успешной социализации и самореализации</a:t>
          </a:r>
        </a:p>
      </dsp:txBody>
      <dsp:txXfrm>
        <a:off x="664215" y="1785947"/>
        <a:ext cx="2149202" cy="2149202"/>
      </dsp:txXfrm>
    </dsp:sp>
    <dsp:sp modelId="{FCBFFC46-574D-4A67-AE38-23D1395C5E33}">
      <dsp:nvSpPr>
        <dsp:cNvPr id="0" name=""/>
        <dsp:cNvSpPr/>
      </dsp:nvSpPr>
      <dsp:spPr>
        <a:xfrm>
          <a:off x="3092866" y="1216510"/>
          <a:ext cx="361946" cy="548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3092866" y="1326221"/>
        <a:ext cx="253362" cy="329134"/>
      </dsp:txXfrm>
    </dsp:sp>
    <dsp:sp modelId="{640E8E3B-A270-4F01-910C-FA61D2A69D82}">
      <dsp:nvSpPr>
        <dsp:cNvPr id="0" name=""/>
        <dsp:cNvSpPr/>
      </dsp:nvSpPr>
      <dsp:spPr>
        <a:xfrm>
          <a:off x="3765052" y="349322"/>
          <a:ext cx="2854419" cy="228293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8658CE-A2D3-4A06-B652-57C260558ABA}">
      <dsp:nvSpPr>
        <dsp:cNvPr id="0" name=""/>
        <dsp:cNvSpPr/>
      </dsp:nvSpPr>
      <dsp:spPr>
        <a:xfrm>
          <a:off x="4422435" y="1719082"/>
          <a:ext cx="2282932" cy="2282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элементарных навыков и умений профессиональной коммуникации на ИЯ</a:t>
          </a:r>
        </a:p>
      </dsp:txBody>
      <dsp:txXfrm>
        <a:off x="4489300" y="1785947"/>
        <a:ext cx="2149202" cy="2149202"/>
      </dsp:txXfrm>
    </dsp:sp>
    <dsp:sp modelId="{BBF64D8C-ECB4-41CF-AC4E-ED101143888C}">
      <dsp:nvSpPr>
        <dsp:cNvPr id="0" name=""/>
        <dsp:cNvSpPr/>
      </dsp:nvSpPr>
      <dsp:spPr>
        <a:xfrm rot="10800000">
          <a:off x="6947517" y="1216510"/>
          <a:ext cx="339733" cy="548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7049437" y="1326221"/>
        <a:ext cx="237813" cy="329134"/>
      </dsp:txXfrm>
    </dsp:sp>
    <dsp:sp modelId="{C90C6EC0-BA03-452A-9395-79EE601810B5}">
      <dsp:nvSpPr>
        <dsp:cNvPr id="0" name=""/>
        <dsp:cNvSpPr/>
      </dsp:nvSpPr>
      <dsp:spPr>
        <a:xfrm>
          <a:off x="7590137" y="349322"/>
          <a:ext cx="2817846" cy="228293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8809F-1E05-4CA6-AE62-7E83A34C1B7A}">
      <dsp:nvSpPr>
        <dsp:cNvPr id="0" name=""/>
        <dsp:cNvSpPr/>
      </dsp:nvSpPr>
      <dsp:spPr>
        <a:xfrm>
          <a:off x="8229234" y="1719082"/>
          <a:ext cx="2282932" cy="2282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владение ИЯ на уровне, обеспечивающем свободное общение в профессиональной деятельности;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установление и поддержание профессиональных контактов на ИЯ;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выстраивание общения на ИЯ в целях решения поставленной профессиональной задачи</a:t>
          </a:r>
        </a:p>
      </dsp:txBody>
      <dsp:txXfrm>
        <a:off x="8296099" y="1785947"/>
        <a:ext cx="2149202" cy="21492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401D4-9CDD-4A51-9426-7AC36B51C9A8}">
      <dsp:nvSpPr>
        <dsp:cNvPr id="0" name=""/>
        <dsp:cNvSpPr/>
      </dsp:nvSpPr>
      <dsp:spPr>
        <a:xfrm>
          <a:off x="2915" y="397224"/>
          <a:ext cx="2616700" cy="229533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EAD1C-93C2-428F-96DF-7669C23B4DA2}">
      <dsp:nvSpPr>
        <dsp:cNvPr id="0" name=""/>
        <dsp:cNvSpPr/>
      </dsp:nvSpPr>
      <dsp:spPr>
        <a:xfrm>
          <a:off x="536614" y="1763910"/>
          <a:ext cx="2262391" cy="2190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763" y="1828059"/>
        <a:ext cx="2134093" cy="2061904"/>
      </dsp:txXfrm>
    </dsp:sp>
    <dsp:sp modelId="{FCBFFC46-574D-4A67-AE38-23D1395C5E33}">
      <dsp:nvSpPr>
        <dsp:cNvPr id="0" name=""/>
        <dsp:cNvSpPr/>
      </dsp:nvSpPr>
      <dsp:spPr>
        <a:xfrm rot="42118">
          <a:off x="2979479" y="1304397"/>
          <a:ext cx="359904" cy="526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2979483" y="1408991"/>
        <a:ext cx="251933" cy="315765"/>
      </dsp:txXfrm>
    </dsp:sp>
    <dsp:sp modelId="{640E8E3B-A270-4F01-910C-FA61D2A69D82}">
      <dsp:nvSpPr>
        <dsp:cNvPr id="0" name=""/>
        <dsp:cNvSpPr/>
      </dsp:nvSpPr>
      <dsp:spPr>
        <a:xfrm>
          <a:off x="3647836" y="350890"/>
          <a:ext cx="2890190" cy="248066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8658CE-A2D3-4A06-B652-57C260558ABA}">
      <dsp:nvSpPr>
        <dsp:cNvPr id="0" name=""/>
        <dsp:cNvSpPr/>
      </dsp:nvSpPr>
      <dsp:spPr>
        <a:xfrm>
          <a:off x="4273096" y="1810244"/>
          <a:ext cx="2352759" cy="2190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7245" y="1874393"/>
        <a:ext cx="2224461" cy="2061904"/>
      </dsp:txXfrm>
    </dsp:sp>
    <dsp:sp modelId="{BBF64D8C-ECB4-41CF-AC4E-ED101143888C}">
      <dsp:nvSpPr>
        <dsp:cNvPr id="0" name=""/>
        <dsp:cNvSpPr/>
      </dsp:nvSpPr>
      <dsp:spPr>
        <a:xfrm rot="10733144">
          <a:off x="6854547" y="1290415"/>
          <a:ext cx="327892" cy="526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6952906" y="1394714"/>
        <a:ext cx="229524" cy="315765"/>
      </dsp:txXfrm>
    </dsp:sp>
    <dsp:sp modelId="{C90C6EC0-BA03-452A-9395-79EE601810B5}">
      <dsp:nvSpPr>
        <dsp:cNvPr id="0" name=""/>
        <dsp:cNvSpPr/>
      </dsp:nvSpPr>
      <dsp:spPr>
        <a:xfrm>
          <a:off x="7474686" y="423507"/>
          <a:ext cx="2703388" cy="219020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8809F-1E05-4CA6-AE62-7E83A34C1B7A}">
      <dsp:nvSpPr>
        <dsp:cNvPr id="0" name=""/>
        <dsp:cNvSpPr/>
      </dsp:nvSpPr>
      <dsp:spPr>
        <a:xfrm>
          <a:off x="7853166" y="1737628"/>
          <a:ext cx="2659518" cy="2190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17315" y="1801777"/>
        <a:ext cx="2531220" cy="20619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0070A-0011-4502-89CB-260A075F7581}">
      <dsp:nvSpPr>
        <dsp:cNvPr id="0" name=""/>
        <dsp:cNvSpPr/>
      </dsp:nvSpPr>
      <dsp:spPr>
        <a:xfrm>
          <a:off x="1199083" y="2250"/>
          <a:ext cx="7532414" cy="684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Элементы довузовской языковой подготовки, обеспечивающие успешное языковое развитие студентов первого курса</a:t>
          </a:r>
        </a:p>
      </dsp:txBody>
      <dsp:txXfrm>
        <a:off x="1199083" y="2250"/>
        <a:ext cx="7532414" cy="684764"/>
      </dsp:txXfrm>
    </dsp:sp>
    <dsp:sp modelId="{83EB4F60-A345-4499-B58B-C90217E53DA4}">
      <dsp:nvSpPr>
        <dsp:cNvPr id="0" name=""/>
        <dsp:cNvSpPr/>
      </dsp:nvSpPr>
      <dsp:spPr>
        <a:xfrm>
          <a:off x="1199083" y="687015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2A7B6-3B3B-4EA6-87BD-76E1997168E7}">
      <dsp:nvSpPr>
        <dsp:cNvPr id="0" name=""/>
        <dsp:cNvSpPr/>
      </dsp:nvSpPr>
      <dsp:spPr>
        <a:xfrm>
          <a:off x="2257806" y="687015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337927"/>
            <a:satOff val="-871"/>
            <a:lumOff val="-588"/>
            <a:alphaOff val="0"/>
          </a:schemeClr>
        </a:solidFill>
        <a:ln w="12700" cap="flat" cmpd="sng" algn="ctr">
          <a:solidFill>
            <a:schemeClr val="accent5">
              <a:hueOff val="-337927"/>
              <a:satOff val="-871"/>
              <a:lumOff val="-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49E90-5EC6-41B0-A0BA-9B7DE8EB2833}">
      <dsp:nvSpPr>
        <dsp:cNvPr id="0" name=""/>
        <dsp:cNvSpPr/>
      </dsp:nvSpPr>
      <dsp:spPr>
        <a:xfrm>
          <a:off x="3317366" y="687015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675854"/>
            <a:satOff val="-1742"/>
            <a:lumOff val="-1177"/>
            <a:alphaOff val="0"/>
          </a:schemeClr>
        </a:solidFill>
        <a:ln w="12700" cap="flat" cmpd="sng" algn="ctr">
          <a:solidFill>
            <a:schemeClr val="accent5">
              <a:hueOff val="-675854"/>
              <a:satOff val="-1742"/>
              <a:lumOff val="-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6296F-004A-4ECA-B71C-27F58DB7774A}">
      <dsp:nvSpPr>
        <dsp:cNvPr id="0" name=""/>
        <dsp:cNvSpPr/>
      </dsp:nvSpPr>
      <dsp:spPr>
        <a:xfrm>
          <a:off x="4376089" y="687015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1013782"/>
            <a:satOff val="-2613"/>
            <a:lumOff val="-1765"/>
            <a:alphaOff val="0"/>
          </a:schemeClr>
        </a:solidFill>
        <a:ln w="12700" cap="flat" cmpd="sng" algn="ctr">
          <a:solidFill>
            <a:schemeClr val="accent5">
              <a:hueOff val="-1013782"/>
              <a:satOff val="-2613"/>
              <a:lumOff val="-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981BC-2E3B-4AFF-A1A9-9A1CA270F394}">
      <dsp:nvSpPr>
        <dsp:cNvPr id="0" name=""/>
        <dsp:cNvSpPr/>
      </dsp:nvSpPr>
      <dsp:spPr>
        <a:xfrm>
          <a:off x="5435648" y="687015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3627F-41E3-457F-AF76-F2494F409355}">
      <dsp:nvSpPr>
        <dsp:cNvPr id="0" name=""/>
        <dsp:cNvSpPr/>
      </dsp:nvSpPr>
      <dsp:spPr>
        <a:xfrm>
          <a:off x="6494371" y="687015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0BB48-5096-40F0-BBAF-24B3DE125265}">
      <dsp:nvSpPr>
        <dsp:cNvPr id="0" name=""/>
        <dsp:cNvSpPr/>
      </dsp:nvSpPr>
      <dsp:spPr>
        <a:xfrm>
          <a:off x="7553931" y="687015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2027563"/>
            <a:satOff val="-5226"/>
            <a:lumOff val="-3530"/>
            <a:alphaOff val="0"/>
          </a:schemeClr>
        </a:solidFill>
        <a:ln w="12700" cap="flat" cmpd="sng" algn="ctr">
          <a:solidFill>
            <a:schemeClr val="accent5">
              <a:hueOff val="-2027563"/>
              <a:satOff val="-5226"/>
              <a:lumOff val="-3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ED75D-0CB1-407D-A6BE-429FFE6AD8DC}">
      <dsp:nvSpPr>
        <dsp:cNvPr id="0" name=""/>
        <dsp:cNvSpPr/>
      </dsp:nvSpPr>
      <dsp:spPr>
        <a:xfrm>
          <a:off x="1199083" y="826504"/>
          <a:ext cx="7630336" cy="1115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элементарных навыков и умений профессиональной коммуникации на ИЯ</a:t>
          </a:r>
        </a:p>
      </dsp:txBody>
      <dsp:txXfrm>
        <a:off x="1199083" y="826504"/>
        <a:ext cx="7630336" cy="1115913"/>
      </dsp:txXfrm>
    </dsp:sp>
    <dsp:sp modelId="{968E5B68-CC6E-41E5-92AC-D5B30BF4DCE5}">
      <dsp:nvSpPr>
        <dsp:cNvPr id="0" name=""/>
        <dsp:cNvSpPr/>
      </dsp:nvSpPr>
      <dsp:spPr>
        <a:xfrm>
          <a:off x="1199083" y="2180797"/>
          <a:ext cx="7532414" cy="456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приемам установления межличностного контакта с опорой на специфику культуры страны изучаемого языка</a:t>
          </a:r>
        </a:p>
      </dsp:txBody>
      <dsp:txXfrm>
        <a:off x="1199083" y="2180797"/>
        <a:ext cx="7532414" cy="456053"/>
      </dsp:txXfrm>
    </dsp:sp>
    <dsp:sp modelId="{E6687D3B-8D7F-4D18-99C9-850D8188F40F}">
      <dsp:nvSpPr>
        <dsp:cNvPr id="0" name=""/>
        <dsp:cNvSpPr/>
      </dsp:nvSpPr>
      <dsp:spPr>
        <a:xfrm>
          <a:off x="1199083" y="2636851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2365490"/>
            <a:satOff val="-6097"/>
            <a:lumOff val="-4118"/>
            <a:alphaOff val="0"/>
          </a:schemeClr>
        </a:solidFill>
        <a:ln w="12700" cap="flat" cmpd="sng" algn="ctr">
          <a:solidFill>
            <a:schemeClr val="accent5">
              <a:hueOff val="-2365490"/>
              <a:satOff val="-6097"/>
              <a:lumOff val="-41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5915C-5C0E-45C7-82B7-147D28729705}">
      <dsp:nvSpPr>
        <dsp:cNvPr id="0" name=""/>
        <dsp:cNvSpPr/>
      </dsp:nvSpPr>
      <dsp:spPr>
        <a:xfrm>
          <a:off x="2257806" y="2636851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53C72-5B3B-45C8-87E6-67B5C21CBA78}">
      <dsp:nvSpPr>
        <dsp:cNvPr id="0" name=""/>
        <dsp:cNvSpPr/>
      </dsp:nvSpPr>
      <dsp:spPr>
        <a:xfrm>
          <a:off x="3317366" y="2636851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3041344"/>
            <a:satOff val="-7839"/>
            <a:lumOff val="-5294"/>
            <a:alphaOff val="0"/>
          </a:schemeClr>
        </a:solidFill>
        <a:ln w="12700" cap="flat" cmpd="sng" algn="ctr">
          <a:solidFill>
            <a:schemeClr val="accent5">
              <a:hueOff val="-3041344"/>
              <a:satOff val="-7839"/>
              <a:lumOff val="-5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4FAB9-BCD7-43BD-94B0-1C584F265712}">
      <dsp:nvSpPr>
        <dsp:cNvPr id="0" name=""/>
        <dsp:cNvSpPr/>
      </dsp:nvSpPr>
      <dsp:spPr>
        <a:xfrm>
          <a:off x="4376089" y="2636851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3726D-8F7F-4972-8958-24CAA643C7EE}">
      <dsp:nvSpPr>
        <dsp:cNvPr id="0" name=""/>
        <dsp:cNvSpPr/>
      </dsp:nvSpPr>
      <dsp:spPr>
        <a:xfrm>
          <a:off x="5435648" y="2636851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3717199"/>
            <a:satOff val="-9580"/>
            <a:lumOff val="-6471"/>
            <a:alphaOff val="0"/>
          </a:schemeClr>
        </a:solidFill>
        <a:ln w="12700" cap="flat" cmpd="sng" algn="ctr">
          <a:solidFill>
            <a:schemeClr val="accent5">
              <a:hueOff val="-3717199"/>
              <a:satOff val="-9580"/>
              <a:lumOff val="-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7C7C1B-57DC-46F1-BA2D-3C45F1F10A9E}">
      <dsp:nvSpPr>
        <dsp:cNvPr id="0" name=""/>
        <dsp:cNvSpPr/>
      </dsp:nvSpPr>
      <dsp:spPr>
        <a:xfrm>
          <a:off x="6494371" y="2636851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FF47D-D9B7-4C46-9521-ED4533CE72CA}">
      <dsp:nvSpPr>
        <dsp:cNvPr id="0" name=""/>
        <dsp:cNvSpPr/>
      </dsp:nvSpPr>
      <dsp:spPr>
        <a:xfrm>
          <a:off x="7553931" y="2636851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4393053"/>
            <a:satOff val="-11322"/>
            <a:lumOff val="-7647"/>
            <a:alphaOff val="0"/>
          </a:schemeClr>
        </a:solidFill>
        <a:ln w="12700" cap="flat" cmpd="sng" algn="ctr">
          <a:solidFill>
            <a:schemeClr val="accent5">
              <a:hueOff val="-4393053"/>
              <a:satOff val="-11322"/>
              <a:lumOff val="-76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244988-3990-4E69-A1DF-8233E4726584}">
      <dsp:nvSpPr>
        <dsp:cNvPr id="0" name=""/>
        <dsp:cNvSpPr/>
      </dsp:nvSpPr>
      <dsp:spPr>
        <a:xfrm>
          <a:off x="1199083" y="2776340"/>
          <a:ext cx="7630336" cy="1115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базовым основам деловой переписки;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элементарных знаний делового этикета и навыков деловых переговоров и публичного выступления в рамках социокультурной сферы на ИЯ на основе совершенствования умений ведения дискуссии на ИЯ;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углубленного обучение правилам речевого этикета</a:t>
          </a:r>
        </a:p>
      </dsp:txBody>
      <dsp:txXfrm>
        <a:off x="1199083" y="2776340"/>
        <a:ext cx="7630336" cy="1115913"/>
      </dsp:txXfrm>
    </dsp:sp>
    <dsp:sp modelId="{1325BC47-1D31-406E-ABC5-70BCF76A0BC9}">
      <dsp:nvSpPr>
        <dsp:cNvPr id="0" name=""/>
        <dsp:cNvSpPr/>
      </dsp:nvSpPr>
      <dsp:spPr>
        <a:xfrm>
          <a:off x="1199083" y="4130634"/>
          <a:ext cx="7532414" cy="684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базовым основам обработки различной информации, полученной из печатных, аудиовизуальных источников на ИЯ (в том числе из зарубежных источников информации) с последующим анализом данных и сжатым формулированием основных идей и тезисов;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реферирование печатных и видеоматериалов на ИЯ</a:t>
          </a:r>
        </a:p>
      </dsp:txBody>
      <dsp:txXfrm>
        <a:off x="1199083" y="4130634"/>
        <a:ext cx="7532414" cy="684764"/>
      </dsp:txXfrm>
    </dsp:sp>
    <dsp:sp modelId="{55430091-1623-4328-8FA7-328FF2322264}">
      <dsp:nvSpPr>
        <dsp:cNvPr id="0" name=""/>
        <dsp:cNvSpPr/>
      </dsp:nvSpPr>
      <dsp:spPr>
        <a:xfrm>
          <a:off x="1199083" y="4815399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4730980"/>
            <a:satOff val="-12193"/>
            <a:lumOff val="-8236"/>
            <a:alphaOff val="0"/>
          </a:schemeClr>
        </a:solidFill>
        <a:ln w="12700" cap="flat" cmpd="sng" algn="ctr">
          <a:solidFill>
            <a:schemeClr val="accent5">
              <a:hueOff val="-4730980"/>
              <a:satOff val="-12193"/>
              <a:lumOff val="-823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0548C-C496-41B7-9A70-616851F8E09B}">
      <dsp:nvSpPr>
        <dsp:cNvPr id="0" name=""/>
        <dsp:cNvSpPr/>
      </dsp:nvSpPr>
      <dsp:spPr>
        <a:xfrm>
          <a:off x="2257806" y="4815399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6A54F-325D-4171-A8B9-040B73E583DA}">
      <dsp:nvSpPr>
        <dsp:cNvPr id="0" name=""/>
        <dsp:cNvSpPr/>
      </dsp:nvSpPr>
      <dsp:spPr>
        <a:xfrm>
          <a:off x="3317366" y="4815399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77AAB-697C-4DDD-916B-4A5B657C6797}">
      <dsp:nvSpPr>
        <dsp:cNvPr id="0" name=""/>
        <dsp:cNvSpPr/>
      </dsp:nvSpPr>
      <dsp:spPr>
        <a:xfrm>
          <a:off x="4376089" y="4815399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5744762"/>
            <a:satOff val="-14806"/>
            <a:lumOff val="-10000"/>
            <a:alphaOff val="0"/>
          </a:schemeClr>
        </a:solidFill>
        <a:ln w="12700" cap="flat" cmpd="sng" algn="ctr">
          <a:solidFill>
            <a:schemeClr val="accent5">
              <a:hueOff val="-5744762"/>
              <a:satOff val="-14806"/>
              <a:lumOff val="-100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53EA7-D5B4-47A0-99BD-5C8DBF2DAFE9}">
      <dsp:nvSpPr>
        <dsp:cNvPr id="0" name=""/>
        <dsp:cNvSpPr/>
      </dsp:nvSpPr>
      <dsp:spPr>
        <a:xfrm>
          <a:off x="5435648" y="4815399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6082688"/>
            <a:satOff val="-15677"/>
            <a:lumOff val="-10588"/>
            <a:alphaOff val="0"/>
          </a:schemeClr>
        </a:solidFill>
        <a:ln w="12700" cap="flat" cmpd="sng" algn="ctr">
          <a:solidFill>
            <a:schemeClr val="accent5">
              <a:hueOff val="-6082688"/>
              <a:satOff val="-15677"/>
              <a:lumOff val="-10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D153D-1FF9-4A0B-B168-9ED50C396AFB}">
      <dsp:nvSpPr>
        <dsp:cNvPr id="0" name=""/>
        <dsp:cNvSpPr/>
      </dsp:nvSpPr>
      <dsp:spPr>
        <a:xfrm>
          <a:off x="6494371" y="4815399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6420616"/>
            <a:satOff val="-16548"/>
            <a:lumOff val="-11177"/>
            <a:alphaOff val="0"/>
          </a:schemeClr>
        </a:solidFill>
        <a:ln w="12700" cap="flat" cmpd="sng" algn="ctr">
          <a:solidFill>
            <a:schemeClr val="accent5">
              <a:hueOff val="-6420616"/>
              <a:satOff val="-16548"/>
              <a:lumOff val="-1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47346-19E1-4769-9F46-D286BC29AE61}">
      <dsp:nvSpPr>
        <dsp:cNvPr id="0" name=""/>
        <dsp:cNvSpPr/>
      </dsp:nvSpPr>
      <dsp:spPr>
        <a:xfrm>
          <a:off x="7553931" y="4815399"/>
          <a:ext cx="1762585" cy="1394891"/>
        </a:xfrm>
        <a:prstGeom prst="chevron">
          <a:avLst>
            <a:gd name="adj" fmla="val 7061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FD115-48CB-456C-8868-55DC4A8E3399}">
      <dsp:nvSpPr>
        <dsp:cNvPr id="0" name=""/>
        <dsp:cNvSpPr/>
      </dsp:nvSpPr>
      <dsp:spPr>
        <a:xfrm>
          <a:off x="1199083" y="4954888"/>
          <a:ext cx="7630336" cy="1115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основам устного перевода с листа на ИЯ;</a:t>
          </a:r>
        </a:p>
        <a:p>
          <a:pPr marL="0" lvl="0" indent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письменному переводу отдельных предложений и текстов с ИЯ на русский язык и с русского языка на ИЯ; </a:t>
          </a:r>
        </a:p>
        <a:p>
          <a:pPr marL="0" lvl="0" indent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основам делового этикета в письменной речи; обучение основам последовательного перевода текста на ИЯ; </a:t>
          </a:r>
        </a:p>
        <a:p>
          <a:pPr marL="0" lvl="0" indent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записи при переводе с голоса или видеозаписи</a:t>
          </a:r>
        </a:p>
      </dsp:txBody>
      <dsp:txXfrm>
        <a:off x="1199083" y="4954888"/>
        <a:ext cx="7630336" cy="1115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B1108-D3DE-4F08-85C0-06653F123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373A58-0B8D-41B5-BA41-0D9278EC38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77FF5F-E35B-450C-A6DE-2B44512AB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4BE-DD22-468A-BE74-E5E275498E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AA52B9-232C-4C41-B6C8-8691AEF7F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4DB7FA-2390-4BE2-AF3D-FE2993C1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A3F7-07AE-4BFD-92F4-0C7338F2E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4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7008A-7EF3-4137-A827-4849BD09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4A039E-7D96-46F8-A716-E1E63FD65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536272-4EBE-4B04-8899-33EBEE732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4BE-DD22-468A-BE74-E5E275498E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0B1E89-B81B-447C-85D6-43A621FB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7A1DBB-F9AE-4B12-B919-FBDA9A6C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A3F7-07AE-4BFD-92F4-0C7338F2E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85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559A40F-4B3B-423E-AADF-DB8E4A3BBD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26085E-1639-4087-90EF-9968A0832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DCAD8F-2352-4F96-A4CF-FB8CD0BEC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4BE-DD22-468A-BE74-E5E275498E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91DAAF-0463-4F0F-BD16-013B2518E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77A2BC-E64D-4743-AB77-4AD37743F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A3F7-07AE-4BFD-92F4-0C7338F2E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26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2B7B7-E28A-44C9-B1FB-BB5DD23B4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757E90-1297-4089-87E2-573905CE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48BFFE-FEA3-4D7E-85BB-CBB30C07E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4BE-DD22-468A-BE74-E5E275498E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82C4F-FE78-4133-A9F5-F8AD048D2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4F3331-785B-493B-9B88-B6D9A6F1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A3F7-07AE-4BFD-92F4-0C7338F2E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15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CEDFE4-6C12-4A58-B3FA-5D29A7B13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8779FB-CFD1-4E94-855A-5E90B53B1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E52656-34BD-40A3-874C-300FA058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4BE-DD22-468A-BE74-E5E275498E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0A4A85-A148-4C79-BC1A-8B2FE6E11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946C2F-6867-448A-9A79-A844DB2B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A3F7-07AE-4BFD-92F4-0C7338F2E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4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57BB4E-D565-42E2-B614-97D734C90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0F1172-B8EB-4235-9CB8-665A7C508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69DA44-783E-468B-9CAA-38228BA6D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891E16-1771-4424-AEE1-2BDD47AF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4BE-DD22-468A-BE74-E5E275498E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944889-97D8-411D-BC83-A150A50A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9C7F97-2BA3-452F-9238-CE88B8A7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A3F7-07AE-4BFD-92F4-0C7338F2E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7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36661-DB92-4869-8CE6-E24E4FD92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8EF437-12EE-4918-B7A8-39BCDADAF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9647EE-8D28-442B-A283-EDF0ACD26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EDBEC5-59B5-44B1-B87B-410903C7F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CD1041B-0E74-417E-9CC7-B262E2142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C4194B5-CC65-4CBB-876C-79D38DF0F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4BE-DD22-468A-BE74-E5E275498E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7C1665E-D1DD-403C-860B-DDDE5AA7B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5E09F0B-1686-402E-8C06-EE64E30C0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A3F7-07AE-4BFD-92F4-0C7338F2E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77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3D7652-C992-4C3F-A14E-87E8A94C5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4E0D8C-BF07-477C-B4CA-D08EDAF0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4BE-DD22-468A-BE74-E5E275498E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04690BD-69AE-46D2-9FA0-FEC1C971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69D038-A102-4BD0-A601-1F6B074C0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A3F7-07AE-4BFD-92F4-0C7338F2E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50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6DCCE76-2E59-4365-AAFF-E35BDA18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4BE-DD22-468A-BE74-E5E275498E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C561D7D-B0B4-4FE2-A8AC-3421ED24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0280BA-5B73-4571-9342-8E91E1D9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A3F7-07AE-4BFD-92F4-0C7338F2E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61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EEFAAD-2AFC-4FA4-82B9-F1DE66391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625AEA-C945-4A81-BDD7-DE720217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9C1FED-E8EE-404B-857B-3D06955D2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81758F-6C07-4F23-A028-EFAE737C3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4BE-DD22-468A-BE74-E5E275498E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541F38-1294-4467-977F-5C58E463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647369-1E07-4A54-BDC8-748D38BA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A3F7-07AE-4BFD-92F4-0C7338F2E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35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E61A1-B095-4326-AD22-F5714B07E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33FD975-680F-419B-B69A-9D277BDF9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75E9C3-026A-4214-8DC8-420BDA541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EC90EB-D9FF-4DF8-8E95-C01DA5A29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4BE-DD22-468A-BE74-E5E275498E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657821-876F-43D9-8B66-44069E3A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2451CE-1A03-40BB-9EA5-009C03DF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A3F7-07AE-4BFD-92F4-0C7338F2E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9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632B70-11D5-49F2-83A8-9F77194F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AACB1D-48BC-47AC-ACBD-84C0A181E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5914CB-F309-4D66-A1FE-14D83E188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324BE-DD22-468A-BE74-E5E275498E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359F47-EFF5-4D47-9BF2-D436928E4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B5C348-98FC-44EE-ADB3-0726D458C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AA3F7-07AE-4BFD-92F4-0C7338F2E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06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AD571265-9250-43E1-9204-9EC10058A911}"/>
              </a:ext>
            </a:extLst>
          </p:cNvPr>
          <p:cNvSpPr txBox="1"/>
          <p:nvPr/>
        </p:nvSpPr>
        <p:spPr>
          <a:xfrm>
            <a:off x="541538" y="4967016"/>
            <a:ext cx="3186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Масловец Валерия Анатольевна,</a:t>
            </a:r>
          </a:p>
          <a:p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преподаватель координационного центра довузовской подготовки МГИМО МИД России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B269D1-7097-4E30-AA5C-539C9329E920}"/>
              </a:ext>
            </a:extLst>
          </p:cNvPr>
          <p:cNvSpPr txBox="1"/>
          <p:nvPr/>
        </p:nvSpPr>
        <p:spPr>
          <a:xfrm>
            <a:off x="5509491" y="6196519"/>
            <a:ext cx="1173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Москва </a:t>
            </a:r>
          </a:p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2022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A751017-36A3-42D9-A736-63BDEE12F29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004" r="6772"/>
          <a:stretch/>
        </p:blipFill>
        <p:spPr>
          <a:xfrm>
            <a:off x="3804181" y="0"/>
            <a:ext cx="7242048" cy="6858000"/>
          </a:xfrm>
          <a:prstGeom prst="rect">
            <a:avLst/>
          </a:prstGeom>
        </p:spPr>
      </p:pic>
      <p:sp>
        <p:nvSpPr>
          <p:cNvPr id="25" name="Заголовок 15">
            <a:extLst>
              <a:ext uri="{FF2B5EF4-FFF2-40B4-BE49-F238E27FC236}">
                <a16:creationId xmlns:a16="http://schemas.microsoft.com/office/drawing/2014/main" id="{CF25D0CA-8E00-4E72-8889-3955F7D75767}"/>
              </a:ext>
            </a:extLst>
          </p:cNvPr>
          <p:cNvSpPr txBox="1">
            <a:spLocks/>
          </p:cNvSpPr>
          <p:nvPr/>
        </p:nvSpPr>
        <p:spPr>
          <a:xfrm>
            <a:off x="1524000" y="118419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Довузовская подготовка как условие повышения качества языковой подготовки студентов неязыкового вуза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971C7C-CD10-4B66-AB7A-63B1BC2C9704}"/>
              </a:ext>
            </a:extLst>
          </p:cNvPr>
          <p:cNvSpPr txBox="1"/>
          <p:nvPr/>
        </p:nvSpPr>
        <p:spPr>
          <a:xfrm>
            <a:off x="5661891" y="6348919"/>
            <a:ext cx="1173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Москва </a:t>
            </a:r>
          </a:p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876311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004" r="6772"/>
          <a:stretch/>
        </p:blipFill>
        <p:spPr>
          <a:xfrm>
            <a:off x="3378053" y="0"/>
            <a:ext cx="7242048" cy="685800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038F8E-D702-4E03-B8DF-AB91F1ECD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9607" y="1809177"/>
            <a:ext cx="8035636" cy="1882411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Благодарю за внимание!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Номер слайда 4">
            <a:extLst>
              <a:ext uri="{FF2B5EF4-FFF2-40B4-BE49-F238E27FC236}">
                <a16:creationId xmlns:a16="http://schemas.microsoft.com/office/drawing/2014/main" id="{F8D4709F-0F2F-403E-8A54-29FFF649F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0F67-DB88-4B98-82A4-5F17CD5A916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88E552-8CD1-45F4-A148-F03C3115E58E}"/>
              </a:ext>
            </a:extLst>
          </p:cNvPr>
          <p:cNvSpPr txBox="1"/>
          <p:nvPr/>
        </p:nvSpPr>
        <p:spPr>
          <a:xfrm>
            <a:off x="541538" y="4967016"/>
            <a:ext cx="31860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Масловец</a:t>
            </a:r>
            <a:r>
              <a:rPr lang="ru-RU" sz="14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Валерия Анатольевна,</a:t>
            </a:r>
          </a:p>
          <a:p>
            <a:r>
              <a:rPr lang="ru-RU" sz="14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преподаватель координационного центра довузовской подготовки МГИМО МИД России</a:t>
            </a:r>
          </a:p>
          <a:p>
            <a:r>
              <a:rPr lang="en-US" sz="14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maslovets_96@mail.ru</a:t>
            </a:r>
            <a:endParaRPr lang="ru-RU" sz="1400" dirty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18F6AA-9C56-4697-9900-16971D9FCDA2}"/>
              </a:ext>
            </a:extLst>
          </p:cNvPr>
          <p:cNvSpPr txBox="1"/>
          <p:nvPr/>
        </p:nvSpPr>
        <p:spPr>
          <a:xfrm>
            <a:off x="5420916" y="6163864"/>
            <a:ext cx="1173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Москва </a:t>
            </a:r>
          </a:p>
          <a:p>
            <a:r>
              <a:rPr lang="ru-RU" sz="14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  2022</a:t>
            </a:r>
          </a:p>
        </p:txBody>
      </p:sp>
    </p:spTree>
    <p:extLst>
      <p:ext uri="{BB962C8B-B14F-4D97-AF65-F5344CB8AC3E}">
        <p14:creationId xmlns:p14="http://schemas.microsoft.com/office/powerpoint/2010/main" val="247121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DBC7D9-D6B9-48F2-A8D4-B522239D0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261"/>
            <a:ext cx="10515600" cy="1151695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3D455E-C196-4C53-A2A0-A3B8471AD529}"/>
              </a:ext>
            </a:extLst>
          </p:cNvPr>
          <p:cNvSpPr txBox="1"/>
          <p:nvPr/>
        </p:nvSpPr>
        <p:spPr>
          <a:xfrm>
            <a:off x="5509491" y="6196519"/>
            <a:ext cx="1173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Москва </a:t>
            </a:r>
          </a:p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2022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7BE5818-7F4A-4E7E-A8AB-EC6607AEFF2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004" r="6772"/>
          <a:stretch/>
        </p:blipFill>
        <p:spPr>
          <a:xfrm>
            <a:off x="3804181" y="0"/>
            <a:ext cx="7242048" cy="6858000"/>
          </a:xfrm>
          <a:prstGeom prst="rect">
            <a:avLst/>
          </a:prstGeom>
        </p:spPr>
      </p:pic>
      <p:sp>
        <p:nvSpPr>
          <p:cNvPr id="11" name="Объект 2">
            <a:extLst>
              <a:ext uri="{FF2B5EF4-FFF2-40B4-BE49-F238E27FC236}">
                <a16:creationId xmlns:a16="http://schemas.microsoft.com/office/drawing/2014/main" id="{A7B880E0-3863-4DDC-B3B6-4BCBBF8737C6}"/>
              </a:ext>
            </a:extLst>
          </p:cNvPr>
          <p:cNvSpPr txBox="1">
            <a:spLocks/>
          </p:cNvSpPr>
          <p:nvPr/>
        </p:nvSpPr>
        <p:spPr>
          <a:xfrm>
            <a:off x="838200" y="1289956"/>
            <a:ext cx="10515600" cy="41615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современные тенденции экономического развития мира, цифровой среды и инноваций, необходимость владения иностранными языками требуют повышенного внимания к профессиональной ориентации учащихся старших классов для успешного продвижения по образовательной языковой траектории на начальной ступени обучения в вузе. Довузовская подготовка — это неотъемлемая часть нынешней системы школьного образования, включающая в себя разнообразный спектр программ, которые способствуют максимальной адаптации будущих выпускников при поступлении в вуз и в процессе обучения на первом курсе. Стоит отметить, что на сегодняшний день обучение в школе не обеспечивает качественной подготовки абитуриентов, обладающих объемом знаний и уровнем компетенции, достаточными для успешной учебной деятельности. Вследствие этого назрела необходимость исследования вопросов эффективной организации довузовской языковой подготовки как условия повышения качества обучения языку студентов первого курса неязыкового вуза.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KaiTi" panose="02010609060101010101" pitchFamily="49" charset="-122"/>
            </a:endParaRPr>
          </a:p>
          <a:p>
            <a:pPr algn="just"/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451FB8-246B-400F-9AC2-5D2EA5C4EC5B}"/>
              </a:ext>
            </a:extLst>
          </p:cNvPr>
          <p:cNvSpPr txBox="1"/>
          <p:nvPr/>
        </p:nvSpPr>
        <p:spPr>
          <a:xfrm>
            <a:off x="5661891" y="6348919"/>
            <a:ext cx="1173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Москва </a:t>
            </a:r>
          </a:p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257276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C5411-D74B-4DD7-BCDB-3221F6BF7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564" y="33292"/>
            <a:ext cx="10762673" cy="871872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DengXian" panose="02010600030101010101" pitchFamily="2" charset="-122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собенности учебного предмета и дисциплины «Иностранный язык» </a:t>
            </a: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37893B8-C135-4683-B3C3-2BC3F5842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218278"/>
              </p:ext>
            </p:extLst>
          </p:nvPr>
        </p:nvGraphicFramePr>
        <p:xfrm>
          <a:off x="3278908" y="426007"/>
          <a:ext cx="5615709" cy="2147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67C397D-0EA1-422B-AFCF-139682B8B07E}"/>
              </a:ext>
            </a:extLst>
          </p:cNvPr>
          <p:cNvSpPr/>
          <p:nvPr/>
        </p:nvSpPr>
        <p:spPr>
          <a:xfrm>
            <a:off x="3873149" y="2094305"/>
            <a:ext cx="5045177" cy="569130"/>
          </a:xfrm>
          <a:prstGeom prst="roundRect">
            <a:avLst>
              <a:gd name="adj" fmla="val 1667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90000"/>
              <a:hueOff val="0"/>
              <a:satOff val="0"/>
              <a:lumOff val="0"/>
              <a:alphaOff val="0"/>
            </a:schemeClr>
          </a:fillRef>
          <a:effectRef idx="1">
            <a:schemeClr val="accent5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959C044C-7FB9-4EE1-9020-CA8B66554B20}"/>
              </a:ext>
            </a:extLst>
          </p:cNvPr>
          <p:cNvSpPr/>
          <p:nvPr/>
        </p:nvSpPr>
        <p:spPr>
          <a:xfrm>
            <a:off x="3278908" y="2094305"/>
            <a:ext cx="556357" cy="569130"/>
          </a:xfrm>
          <a:prstGeom prst="roundRect">
            <a:avLst>
              <a:gd name="adj" fmla="val 16670"/>
            </a:avLst>
          </a:prstGeom>
          <a:solidFill>
            <a:srgbClr val="00B050">
              <a:alpha val="9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60B09A-F914-46D9-AAA1-5F01C4437823}"/>
              </a:ext>
            </a:extLst>
          </p:cNvPr>
          <p:cNvSpPr txBox="1"/>
          <p:nvPr/>
        </p:nvSpPr>
        <p:spPr>
          <a:xfrm>
            <a:off x="3802021" y="2055705"/>
            <a:ext cx="50451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коммуникация в устной и письменной форме 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с носителем языка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id="{39067AE5-48B5-44AE-B6F0-3AAC9ACFA4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1029574"/>
              </p:ext>
            </p:extLst>
          </p:nvPr>
        </p:nvGraphicFramePr>
        <p:xfrm>
          <a:off x="2709177" y="2823099"/>
          <a:ext cx="6773646" cy="3284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7597C46-47D0-4002-9806-7620D935BF7A}"/>
              </a:ext>
            </a:extLst>
          </p:cNvPr>
          <p:cNvSpPr txBox="1"/>
          <p:nvPr/>
        </p:nvSpPr>
        <p:spPr>
          <a:xfrm>
            <a:off x="5500254" y="6196519"/>
            <a:ext cx="1173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Москва </a:t>
            </a:r>
          </a:p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26180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B1945-4086-44FD-8AE3-48EF68597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2687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Образовательный процесс по ИЯ в средней школе </a:t>
            </a:r>
            <a:endParaRPr lang="ru-RU" sz="36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3099F55-8C4C-48DF-B916-05CF67FFDA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800893"/>
              </p:ext>
            </p:extLst>
          </p:nvPr>
        </p:nvGraphicFramePr>
        <p:xfrm>
          <a:off x="2312848" y="841468"/>
          <a:ext cx="7827308" cy="1762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C5CE01D2-D113-4874-AC9D-298FAD475C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2628417"/>
              </p:ext>
            </p:extLst>
          </p:nvPr>
        </p:nvGraphicFramePr>
        <p:xfrm>
          <a:off x="2762156" y="2384612"/>
          <a:ext cx="6928691" cy="3984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D49CAEC-5C60-4BE1-BE72-446598A4C33D}"/>
              </a:ext>
            </a:extLst>
          </p:cNvPr>
          <p:cNvSpPr txBox="1"/>
          <p:nvPr/>
        </p:nvSpPr>
        <p:spPr>
          <a:xfrm>
            <a:off x="5796158" y="2768623"/>
            <a:ext cx="8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</a:t>
            </a:r>
          </a:p>
        </p:txBody>
      </p:sp>
    </p:spTree>
    <p:extLst>
      <p:ext uri="{BB962C8B-B14F-4D97-AF65-F5344CB8AC3E}">
        <p14:creationId xmlns:p14="http://schemas.microsoft.com/office/powerpoint/2010/main" val="192054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A365D-2138-43FD-8040-64D541751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И</a:t>
            </a: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зучение ИЯ в МГИМО МИД России 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Содержимое 9">
            <a:extLst>
              <a:ext uri="{FF2B5EF4-FFF2-40B4-BE49-F238E27FC236}">
                <a16:creationId xmlns:a16="http://schemas.microsoft.com/office/drawing/2014/main" id="{7366E15C-18B3-4428-BCC4-D263D02490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732523"/>
              </p:ext>
            </p:extLst>
          </p:nvPr>
        </p:nvGraphicFramePr>
        <p:xfrm>
          <a:off x="381079" y="1386117"/>
          <a:ext cx="11429842" cy="4898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E13BCB5-9D50-49E2-8A60-2550C61E1C2A}"/>
              </a:ext>
            </a:extLst>
          </p:cNvPr>
          <p:cNvSpPr txBox="1"/>
          <p:nvPr/>
        </p:nvSpPr>
        <p:spPr>
          <a:xfrm>
            <a:off x="5500254" y="6196519"/>
            <a:ext cx="1173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Москва </a:t>
            </a:r>
          </a:p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368657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5FD8EDA-DBB1-4454-882A-EB423C76C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0220853"/>
              </p:ext>
            </p:extLst>
          </p:nvPr>
        </p:nvGraphicFramePr>
        <p:xfrm>
          <a:off x="1191982" y="2085293"/>
          <a:ext cx="10161817" cy="435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A2A14EB-C737-4DCD-9BB5-E531FBEAD55F}"/>
              </a:ext>
            </a:extLst>
          </p:cNvPr>
          <p:cNvSpPr txBox="1"/>
          <p:nvPr/>
        </p:nvSpPr>
        <p:spPr>
          <a:xfrm>
            <a:off x="3555146" y="2782669"/>
            <a:ext cx="85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ФГОС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СОО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15FC66-2D7C-4C85-B8AE-2A1D7CA05B60}"/>
              </a:ext>
            </a:extLst>
          </p:cNvPr>
          <p:cNvSpPr txBox="1"/>
          <p:nvPr/>
        </p:nvSpPr>
        <p:spPr>
          <a:xfrm>
            <a:off x="1629256" y="4958337"/>
            <a:ext cx="8181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ФГОС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ВО</a:t>
            </a:r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9A77A0B-E2C7-454E-9C57-6C226750D538}"/>
              </a:ext>
            </a:extLst>
          </p:cNvPr>
          <p:cNvSpPr/>
          <p:nvPr/>
        </p:nvSpPr>
        <p:spPr>
          <a:xfrm>
            <a:off x="838200" y="91955"/>
            <a:ext cx="10755086" cy="1807707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4274579A-E305-4C3C-941C-98C20AE97348}"/>
              </a:ext>
            </a:extLst>
          </p:cNvPr>
          <p:cNvSpPr txBox="1">
            <a:spLocks/>
          </p:cNvSpPr>
          <p:nvPr/>
        </p:nvSpPr>
        <p:spPr>
          <a:xfrm>
            <a:off x="838200" y="197250"/>
            <a:ext cx="1075508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Проанализировав Федеральный Государственный Стандарт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среднего общего образования и Федеральный Государственный образовательный стандарт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высшего образования МГИМО МИД России по направлению подготовки «международные отношения» и «международные экономические отношения», мы попытались сформулировать основные положения довузовской языковой подготовки, которые бы обеспечили успешное обучение языку студентов первого курса.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47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B23ABE8-FEAB-4DED-87E0-F0D8F224920F}"/>
              </a:ext>
            </a:extLst>
          </p:cNvPr>
          <p:cNvSpPr/>
          <p:nvPr/>
        </p:nvSpPr>
        <p:spPr>
          <a:xfrm>
            <a:off x="979714" y="365125"/>
            <a:ext cx="10205357" cy="1325563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449580" indent="450215" algn="just"/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В связи с этим в рамках довузовской подготовки необходимо учитывать эти факты и добавлять в образовательный процесс элементы обучения профессиональной коммуникации на ИЯ, которые в целом будут придавать процессу некоторую профессиональную направленность.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ea typeface="KaiTi" panose="02010609060101010101" pitchFamily="49" charset="-122"/>
            </a:endParaRP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B1753CCF-27B0-4E93-B5ED-60BA30344B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1334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B470E1-C7F2-4B9A-9054-8EF927197667}"/>
              </a:ext>
            </a:extLst>
          </p:cNvPr>
          <p:cNvSpPr txBox="1"/>
          <p:nvPr/>
        </p:nvSpPr>
        <p:spPr>
          <a:xfrm>
            <a:off x="1569143" y="2862680"/>
            <a:ext cx="1363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ФГОС СОО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E68083-D9B4-4AF4-9236-A01C4950B55B}"/>
              </a:ext>
            </a:extLst>
          </p:cNvPr>
          <p:cNvSpPr txBox="1"/>
          <p:nvPr/>
        </p:nvSpPr>
        <p:spPr>
          <a:xfrm>
            <a:off x="5372806" y="2649522"/>
            <a:ext cx="1419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Довузовская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E84092-2DD7-434B-BE7E-0AB17CECF1E3}"/>
              </a:ext>
            </a:extLst>
          </p:cNvPr>
          <p:cNvSpPr txBox="1"/>
          <p:nvPr/>
        </p:nvSpPr>
        <p:spPr>
          <a:xfrm>
            <a:off x="8423903" y="2170182"/>
            <a:ext cx="2761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Стандарты высшего образования </a:t>
            </a:r>
          </a:p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МГИМО МИД России по </a:t>
            </a:r>
          </a:p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направлениям</a:t>
            </a:r>
            <a:r>
              <a:rPr lang="ru-RU" sz="1400" dirty="0">
                <a:latin typeface="Times New Roman" panose="02020603050405020304" pitchFamily="18" charset="0"/>
                <a:ea typeface="KaiTi" panose="02010609060101010101" pitchFamily="49" charset="-122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 подготовки </a:t>
            </a:r>
          </a:p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«международные </a:t>
            </a:r>
          </a:p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экономические отношения» /</a:t>
            </a:r>
          </a:p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 «международные отношения»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6164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9">
            <a:extLst>
              <a:ext uri="{FF2B5EF4-FFF2-40B4-BE49-F238E27FC236}">
                <a16:creationId xmlns:a16="http://schemas.microsoft.com/office/drawing/2014/main" id="{FF6E9E60-0E90-4956-ABAF-473CE6A51C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212799"/>
              </p:ext>
            </p:extLst>
          </p:nvPr>
        </p:nvGraphicFramePr>
        <p:xfrm>
          <a:off x="918882" y="31507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A653B83-F052-481D-8601-745320037B2D}"/>
              </a:ext>
            </a:extLst>
          </p:cNvPr>
          <p:cNvSpPr txBox="1"/>
          <p:nvPr/>
        </p:nvSpPr>
        <p:spPr>
          <a:xfrm>
            <a:off x="1206828" y="696560"/>
            <a:ext cx="21101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" algn="ctr"/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владение знаниями о социокультурной специфике страны/стран изучаемого языка и умение строить свое речевое и неречевое поведение адекватно этой специфике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B94146-257B-4683-A616-3F033FA556F5}"/>
              </a:ext>
            </a:extLst>
          </p:cNvPr>
          <p:cNvSpPr txBox="1"/>
          <p:nvPr/>
        </p:nvSpPr>
        <p:spPr>
          <a:xfrm>
            <a:off x="4547238" y="604226"/>
            <a:ext cx="292249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ea typeface="KaiTi" panose="02010609060101010101" pitchFamily="49" charset="-122"/>
              </a:rPr>
              <a:t>о</a:t>
            </a:r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бучение базовым основам деловой переписки; формирование элементарных знаний делового этикета и навыков деловых переговоров и публичного выступления в рамках социокультурной сферы на ИЯ на основе совершенствования умений ведения дискуссии на ИЯ</a:t>
            </a:r>
            <a:endParaRPr lang="ru-RU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EA9DC5-5CBC-450E-9320-D4357FDCDA91}"/>
              </a:ext>
            </a:extLst>
          </p:cNvPr>
          <p:cNvSpPr txBox="1"/>
          <p:nvPr/>
        </p:nvSpPr>
        <p:spPr>
          <a:xfrm>
            <a:off x="8361391" y="702838"/>
            <a:ext cx="277009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590" algn="ctr"/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коммуникация в устной и письменной формах на  ИЯ для решения задач межкультурного взаимодействия; способность вести диалог, переписку и переговоры с деловыми партнерами на ИЯ</a:t>
            </a:r>
            <a:r>
              <a:rPr lang="ru-RU" sz="1200" dirty="0">
                <a:latin typeface="Times New Roman" panose="02020603050405020304" pitchFamily="18" charset="0"/>
                <a:ea typeface="KaiTi" panose="02010609060101010101" pitchFamily="49" charset="-122"/>
              </a:rPr>
              <a:t> </a:t>
            </a:r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по международно-политической проблематике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FCE0C7-7923-4962-90EA-AC6955119B9B}"/>
              </a:ext>
            </a:extLst>
          </p:cNvPr>
          <p:cNvSpPr txBox="1"/>
          <p:nvPr/>
        </p:nvSpPr>
        <p:spPr>
          <a:xfrm>
            <a:off x="2537012" y="32900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A42A22-1F05-467A-9E59-CA815AB350B8}"/>
              </a:ext>
            </a:extLst>
          </p:cNvPr>
          <p:cNvSpPr txBox="1"/>
          <p:nvPr/>
        </p:nvSpPr>
        <p:spPr>
          <a:xfrm>
            <a:off x="1452728" y="2340155"/>
            <a:ext cx="23532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</a:rPr>
              <a:t>у</a:t>
            </a:r>
            <a:r>
              <a:rPr lang="ru-RU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мения использовать ИЯ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 как средство для получения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информации из иноязычных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источников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</a:rPr>
              <a:t>в образова</a:t>
            </a:r>
            <a:r>
              <a:rPr lang="ru-RU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тельных и самообразовательных целях;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 владение ИЯ как одним из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средств формирования учебно-</a:t>
            </a:r>
            <a:r>
              <a:rPr lang="ru-RU" sz="1200" dirty="0" err="1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</a:rPr>
              <a:t>и</a:t>
            </a:r>
            <a:r>
              <a:rPr lang="ru-RU" sz="1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следовательских</a:t>
            </a:r>
            <a:r>
              <a:rPr lang="ru-RU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 умений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2CEF45-F72D-486E-87CE-E9278AAA7BFE}"/>
              </a:ext>
            </a:extLst>
          </p:cNvPr>
          <p:cNvSpPr txBox="1"/>
          <p:nvPr/>
        </p:nvSpPr>
        <p:spPr>
          <a:xfrm>
            <a:off x="5184070" y="2150233"/>
            <a:ext cx="235329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590" algn="ctr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</a:rPr>
              <a:t>о</a:t>
            </a:r>
            <a:r>
              <a:rPr lang="ru-RU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бучение базовым основам обработки различной информации, полученной из печатных, аудиовизуальных источников на ИЯ с последующим анализом данных и сжатым формулированием основных идей и тезисов;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реферирования печатных и видеоматериалов на ИЯ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868FC1-1344-41BD-885E-9B11F45380FE}"/>
              </a:ext>
            </a:extLst>
          </p:cNvPr>
          <p:cNvSpPr txBox="1"/>
          <p:nvPr/>
        </p:nvSpPr>
        <p:spPr>
          <a:xfrm>
            <a:off x="8767664" y="2035156"/>
            <a:ext cx="26668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" algn="ctr"/>
            <a:r>
              <a:rPr lang="ru-RU" sz="12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обрабатывать информацию на ИЯ; аннотировать и реферировать печатные и аудио-/видеоматериалы; анализировать данные из зарубежных источников информации, готовить информационный обзор, аналитический отчет в рамках общественно политической, профессиональной и социокультурной/дипломатической сфер общения</a:t>
            </a:r>
          </a:p>
          <a:p>
            <a:endParaRPr lang="ru-RU" b="1" dirty="0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FC1A5DDF-B53F-4901-BF7E-62DD047C019D}"/>
              </a:ext>
            </a:extLst>
          </p:cNvPr>
          <p:cNvSpPr/>
          <p:nvPr/>
        </p:nvSpPr>
        <p:spPr>
          <a:xfrm>
            <a:off x="843877" y="4203633"/>
            <a:ext cx="2666818" cy="2339295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rgbClr r="0" g="0" b="0"/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DEDE2E91-2215-4F5E-9E81-2F79843FD544}"/>
              </a:ext>
            </a:extLst>
          </p:cNvPr>
          <p:cNvSpPr/>
          <p:nvPr/>
        </p:nvSpPr>
        <p:spPr>
          <a:xfrm>
            <a:off x="4628453" y="4220457"/>
            <a:ext cx="2666818" cy="2339295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rgbClr r="0" g="0" b="0"/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3F880873-E85D-460F-9625-4D228B039434}"/>
              </a:ext>
            </a:extLst>
          </p:cNvPr>
          <p:cNvSpPr/>
          <p:nvPr/>
        </p:nvSpPr>
        <p:spPr>
          <a:xfrm>
            <a:off x="8413029" y="4203632"/>
            <a:ext cx="2666818" cy="2339295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rgbClr r="0" g="0" b="0"/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8941EC0A-351F-4B5E-BDA2-FC60B81977E4}"/>
              </a:ext>
            </a:extLst>
          </p:cNvPr>
          <p:cNvGrpSpPr/>
          <p:nvPr/>
        </p:nvGrpSpPr>
        <p:grpSpPr>
          <a:xfrm>
            <a:off x="3933189" y="4860116"/>
            <a:ext cx="362418" cy="529988"/>
            <a:chOff x="3001611" y="1281924"/>
            <a:chExt cx="362418" cy="52998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1" name="Стрелка: вправо 20">
              <a:extLst>
                <a:ext uri="{FF2B5EF4-FFF2-40B4-BE49-F238E27FC236}">
                  <a16:creationId xmlns:a16="http://schemas.microsoft.com/office/drawing/2014/main" id="{420BDA6B-AB2C-477E-B665-81DD6C633106}"/>
                </a:ext>
              </a:extLst>
            </p:cNvPr>
            <p:cNvSpPr/>
            <p:nvPr/>
          </p:nvSpPr>
          <p:spPr>
            <a:xfrm rot="11967">
              <a:off x="3001611" y="1281924"/>
              <a:ext cx="362418" cy="529988"/>
            </a:xfrm>
            <a:prstGeom prst="rightArrow">
              <a:avLst>
                <a:gd name="adj1" fmla="val 60000"/>
                <a:gd name="adj2" fmla="val 50000"/>
              </a:avLst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Стрелка: вправо 4">
              <a:extLst>
                <a:ext uri="{FF2B5EF4-FFF2-40B4-BE49-F238E27FC236}">
                  <a16:creationId xmlns:a16="http://schemas.microsoft.com/office/drawing/2014/main" id="{862E5D0D-9638-4B86-9FB2-FE248FB86CC9}"/>
                </a:ext>
              </a:extLst>
            </p:cNvPr>
            <p:cNvSpPr txBox="1"/>
            <p:nvPr/>
          </p:nvSpPr>
          <p:spPr>
            <a:xfrm rot="11967">
              <a:off x="3001611" y="1387733"/>
              <a:ext cx="253693" cy="3179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2200" kern="1200"/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5484B32D-7465-43F4-94FD-60E2F374B84F}"/>
              </a:ext>
            </a:extLst>
          </p:cNvPr>
          <p:cNvGrpSpPr/>
          <p:nvPr/>
        </p:nvGrpSpPr>
        <p:grpSpPr>
          <a:xfrm>
            <a:off x="7600301" y="4965484"/>
            <a:ext cx="356901" cy="529988"/>
            <a:chOff x="6777066" y="1268346"/>
            <a:chExt cx="356901" cy="52998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7" name="Стрелка: вправо 26">
              <a:extLst>
                <a:ext uri="{FF2B5EF4-FFF2-40B4-BE49-F238E27FC236}">
                  <a16:creationId xmlns:a16="http://schemas.microsoft.com/office/drawing/2014/main" id="{75095765-4D1D-4AB0-9888-F77FC89F7900}"/>
                </a:ext>
              </a:extLst>
            </p:cNvPr>
            <p:cNvSpPr/>
            <p:nvPr/>
          </p:nvSpPr>
          <p:spPr>
            <a:xfrm rot="10763922">
              <a:off x="6777066" y="1268346"/>
              <a:ext cx="356901" cy="529988"/>
            </a:xfrm>
            <a:prstGeom prst="rightArrow">
              <a:avLst>
                <a:gd name="adj1" fmla="val 60000"/>
                <a:gd name="adj2" fmla="val 50000"/>
              </a:avLst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8" name="Стрелка: вправо 4">
              <a:extLst>
                <a:ext uri="{FF2B5EF4-FFF2-40B4-BE49-F238E27FC236}">
                  <a16:creationId xmlns:a16="http://schemas.microsoft.com/office/drawing/2014/main" id="{60A9F596-D588-407A-999F-6B8CF4BD3FEA}"/>
                </a:ext>
              </a:extLst>
            </p:cNvPr>
            <p:cNvSpPr txBox="1"/>
            <p:nvPr/>
          </p:nvSpPr>
          <p:spPr>
            <a:xfrm rot="10763922">
              <a:off x="6884133" y="1373782"/>
              <a:ext cx="249831" cy="3179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2200" kern="120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CF37E838-4469-42A4-BD8A-E950D05E8A55}"/>
              </a:ext>
            </a:extLst>
          </p:cNvPr>
          <p:cNvSpPr txBox="1"/>
          <p:nvPr/>
        </p:nvSpPr>
        <p:spPr>
          <a:xfrm>
            <a:off x="948668" y="4776526"/>
            <a:ext cx="245723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KaiTi" panose="02010609060101010101" pitchFamily="49" charset="-122"/>
              </a:rPr>
              <a:t>у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мения перевода с иностранного языка на русский при работе с несложными текстами в русле выбранного профиля (для углубленного уровня)</a:t>
            </a:r>
            <a:endParaRPr lang="ru-RU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A2796A8-DAC9-4D76-8F94-B8F6C3D4DFBE}"/>
              </a:ext>
            </a:extLst>
          </p:cNvPr>
          <p:cNvSpPr txBox="1"/>
          <p:nvPr/>
        </p:nvSpPr>
        <p:spPr>
          <a:xfrm>
            <a:off x="4676248" y="4311450"/>
            <a:ext cx="248322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590"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KaiTi" panose="02010609060101010101" pitchFamily="49" charset="-122"/>
              </a:rPr>
              <a:t>о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бучение основам устного перевода с листа на ИЯ;</a:t>
            </a:r>
            <a:endParaRPr lang="ru-RU" sz="1200" dirty="0">
              <a:effectLst/>
              <a:latin typeface="Times New Roman" panose="02020603050405020304" pitchFamily="18" charset="0"/>
              <a:ea typeface="KaiTi" panose="02010609060101010101" pitchFamily="49" charset="-122"/>
            </a:endParaRPr>
          </a:p>
          <a:p>
            <a:pPr algn="ctr"/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обучение письменному переводу отдельных предложений и текстов с ИЯ на русский язык и с русского языка на ИЯ; обучение основам делового этикета в письменной речи; обучение основам последовательного перевода текста на ИЯ; обучение записи при переводе с голоса или видеозаписи</a:t>
            </a:r>
            <a:endParaRPr lang="ru-RU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CA93F45-21FB-45B0-827D-06456711F1C7}"/>
              </a:ext>
            </a:extLst>
          </p:cNvPr>
          <p:cNvSpPr txBox="1"/>
          <p:nvPr/>
        </p:nvSpPr>
        <p:spPr>
          <a:xfrm>
            <a:off x="8067039" y="4203631"/>
            <a:ext cx="320608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590" algn="ctr"/>
            <a:r>
              <a:rPr lang="ru-RU" sz="1200" dirty="0">
                <a:latin typeface="Times New Roman" panose="02020603050405020304" pitchFamily="18" charset="0"/>
                <a:ea typeface="KaiTi" panose="02010609060101010101" pitchFamily="49" charset="-122"/>
              </a:rPr>
              <a:t>в</a:t>
            </a:r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ыполнять устный перевод с листа;</a:t>
            </a:r>
          </a:p>
          <a:p>
            <a:pPr marL="21590" algn="ctr"/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осуществлять двусторонний перевод профессионально-ориентированного </a:t>
            </a:r>
          </a:p>
          <a:p>
            <a:pPr marL="21590" algn="ctr"/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текста; уметь вести </a:t>
            </a:r>
          </a:p>
          <a:p>
            <a:pPr marL="21590" algn="ctr"/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краткую запись при переводе; </a:t>
            </a:r>
          </a:p>
          <a:p>
            <a:pPr marL="21590" algn="ctr"/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 правильно пользоваться</a:t>
            </a:r>
          </a:p>
          <a:p>
            <a:pPr marL="21590" algn="ctr"/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 этикетом письменной речи;</a:t>
            </a:r>
          </a:p>
          <a:p>
            <a:pPr marL="21590" algn="ctr"/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в рамках профессиональной /</a:t>
            </a:r>
          </a:p>
          <a:p>
            <a:pPr marL="21590" algn="ctr"/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общественно-политической, </a:t>
            </a:r>
          </a:p>
          <a:p>
            <a:pPr marL="21590" algn="ctr"/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дипломатической и </a:t>
            </a:r>
          </a:p>
          <a:p>
            <a:pPr marL="21590" algn="ctr"/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социально-культурной</a:t>
            </a:r>
          </a:p>
          <a:p>
            <a:pPr marL="21590" algn="ctr"/>
            <a:r>
              <a:rPr lang="ru-RU" sz="1200" dirty="0">
                <a:effectLst/>
                <a:latin typeface="Times New Roman" panose="02020603050405020304" pitchFamily="18" charset="0"/>
                <a:ea typeface="KaiTi" panose="02010609060101010101" pitchFamily="49" charset="-122"/>
              </a:rPr>
              <a:t> сфер общения</a:t>
            </a:r>
          </a:p>
          <a:p>
            <a:pPr marL="21590" algn="ctr"/>
            <a:r>
              <a:rPr lang="ru-RU" sz="1200" dirty="0">
                <a:latin typeface="Times New Roman" panose="02020603050405020304" pitchFamily="18" charset="0"/>
                <a:ea typeface="KaiTi" panose="02010609060101010101" pitchFamily="49" charset="-122"/>
              </a:rPr>
              <a:t> </a:t>
            </a:r>
            <a:endParaRPr lang="ru-RU" sz="1200" dirty="0">
              <a:effectLst/>
              <a:latin typeface="Times New Roman" panose="02020603050405020304" pitchFamily="18" charset="0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3365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6">
            <a:extLst>
              <a:ext uri="{FF2B5EF4-FFF2-40B4-BE49-F238E27FC236}">
                <a16:creationId xmlns:a16="http://schemas.microsoft.com/office/drawing/2014/main" id="{40DD3C03-0621-4B92-BF3B-2BD204FA55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540448"/>
              </p:ext>
            </p:extLst>
          </p:nvPr>
        </p:nvGraphicFramePr>
        <p:xfrm>
          <a:off x="1062318" y="-80683"/>
          <a:ext cx="10515600" cy="6212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DC7AB51-3396-4AC0-8AD5-70C7027429DB}"/>
              </a:ext>
            </a:extLst>
          </p:cNvPr>
          <p:cNvSpPr txBox="1"/>
          <p:nvPr/>
        </p:nvSpPr>
        <p:spPr>
          <a:xfrm>
            <a:off x="5500254" y="6196519"/>
            <a:ext cx="1173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Москва </a:t>
            </a:r>
          </a:p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3314697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224</TotalTime>
  <Words>1007</Words>
  <Application>Microsoft Office PowerPoint</Application>
  <PresentationFormat>Широкоэкранный</PresentationFormat>
  <Paragraphs>112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Актуальность</vt:lpstr>
      <vt:lpstr>Особенности учебного предмета и дисциплины «Иностранный язык» </vt:lpstr>
      <vt:lpstr>Образовательный процесс по ИЯ в средней школе </vt:lpstr>
      <vt:lpstr>Изучение ИЯ в МГИМО МИД России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Довузовская подготовка как условие повышения качества языковой подготовки студентов неязыкового вуза </dc:title>
  <dc:creator>Денис Борисков</dc:creator>
  <cp:lastModifiedBy>Денис Борисков</cp:lastModifiedBy>
  <cp:revision>16</cp:revision>
  <dcterms:created xsi:type="dcterms:W3CDTF">2022-04-05T19:54:51Z</dcterms:created>
  <dcterms:modified xsi:type="dcterms:W3CDTF">2022-04-05T23:39:16Z</dcterms:modified>
</cp:coreProperties>
</file>