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412776"/>
            <a:ext cx="6400800" cy="17419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МОТИВ СЕНСАЦИОННОГО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ЛОКУСА ЛЭНТ-СТРИТ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В РОМАНЕ САРЫ УОТЕРС 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«ТОНКАЯ РАБОТА»</a:t>
            </a:r>
            <a:endParaRPr lang="ru-RU" sz="27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584176"/>
          </a:xfrm>
        </p:spPr>
        <p:txBody>
          <a:bodyPr>
            <a:noAutofit/>
          </a:bodyPr>
          <a:lstStyle/>
          <a:p>
            <a:r>
              <a:rPr lang="ru-RU" sz="160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О.Н. Кохан,</a:t>
            </a:r>
            <a:endParaRPr lang="ru-RU" sz="16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преподаватель кафедры иностранных языков № 2, Институт </a:t>
            </a:r>
            <a:r>
              <a:rPr lang="ru-RU" sz="16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филологии, Крымский</a:t>
            </a:r>
            <a:r>
              <a:rPr lang="ru-RU" sz="16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федеральный университет имени В.И. Вернадского</a:t>
            </a:r>
          </a:p>
        </p:txBody>
      </p:sp>
    </p:spTree>
    <p:extLst>
      <p:ext uri="{BB962C8B-B14F-4D97-AF65-F5344CB8AC3E}">
        <p14:creationId xmlns:p14="http://schemas.microsoft.com/office/powerpoint/2010/main" val="409808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24744"/>
            <a:ext cx="6512768" cy="436165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Чаще всего корыстные «кормилицы» старались поскорей приумножить свой доход и избавиться от ребенка. Иногда детей поили лауданумом либо алкоголем, подолгу не кормили для того, чтобы приблизить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смерть. Менее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жестокие воспитатели заботились о них до определенного возраста, чтобы потом продать как домашних рабов, слуг или чернорабочих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конце романа миссис Саксби постигает неизбежная участь, казнь, как расплата не только за убийство мистера Риверса, но и за профессиональное детоубийство.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064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6584776" cy="4217641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Однако Уотерс демонстрирует и другое: миссис Саксби во многом вынужденная детоубийца, так как она проявляет исключительную заботу о Сью, которая  всегда была для нее особенной. Как выяснилось позже, дело заключалось не только в нежных чувствах, но и в тайне ее рождения. Тем не менее, для Сью она была воплощением материнской любви и ласки: «По мне, лучше уж миссис Саксби! Гораздо лучше. Ей заплатили за то, чтобы я пожила у нее месяц, а она продержала меня аж семнадцать лет… И спать укладывала в свою собственную постель. И мыла мне волосы уксусом. Обращалась со мной, словно я сокровище какое, ну, там, бриллианты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66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96752"/>
            <a:ext cx="6440760" cy="428964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Сенсационное пространство дома на Лэнт-стрит хранит в себе семейные тайны, связанные с деторождением и подменой младенцев. С самого детства Сью считала, что ее родную мать повесили за убийство, и даже знала все подробности казни: «И полиция ее поймала. Месяц мать просидела в тюрьме. А потом ее повесили. Повесили как убийцу, на крыше городской тюрьмы. Миссис Саксби смотрела на казнь из окна той комнаты, где я появилась на свет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37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6584776" cy="428964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окна комнаты, где выросла Сью, открывался вид на городскую виселицу. Смертельная казнь в викторианском Лондоне часто воспринималась как театральное зрелище, и Сью не была исключением. Она часто наблюдала за процессом казни преступников из окна, сохраняя при этом спокойствие и равнодушие: «Отсюда очень красивый вид – говорят, самый красивый во всем южном Лондоне. Люди даже платили нам, только чтобы поглядеть из этого оконца в день казни. Все другие девчонки визжали, когда дверца люка с треском падала, я же – никогда. Ни разу даже не вздрогнула и не зажмурилась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9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6584776" cy="4289649"/>
          </a:xfrm>
        </p:spPr>
        <p:txBody>
          <a:bodyPr>
            <a:normAutofit lnSpcReduction="10000"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Питер Акройд в своей книге «Лондон: биография» называет Лондон городом виселиц и рассказывает о том, что все готовящиеся атрибуты предстоящего действа – виселица, барьеры, платформы – привлекали внимание праздных или заинтересованных зрителей. Накануне владельцы кофеен и баров распахивали свои двери и сдавали внаем комнаты; сдавались даже крыши и окна, пригодные для наблюдения за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казнью.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Пространство на Лэнт-стрит в романе Уотерс не случайно связано с виселицей – из окна комнаты Сью собирающиеся здесь преступники могли наблюдать за смертной казнью как за своей возможной участью, платой за совершенные злодеяния.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21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656784" cy="4289649"/>
          </a:xfrm>
        </p:spPr>
        <p:txBody>
          <a:bodyPr>
            <a:normAutofit lnSpcReduction="10000"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Однако притон на Лэнт-стрит является не только домом для воров и детоубийц, но также и воплощением домашнего тепла и уюта, местом комфорта и безопасности. Находясь впервые в поместье Терновник, Сью чувствовала тоску по родному дому: «Я представила, как миссис Саксби сварит суп из свиных костей, оставшихся после прощального пира, и это было так странно: я вдруг представила их всех, как они сидят, едят суп и вспоминают обо мне, а может, о чем другом, не важно. Если бы я была девицей плаксивой, я бы, конечно, разрыдалась от таких мыслей… Я лежала под одеялом и дрожала от холода, и, знаете, больше всего на свете мне хотелось быть сейчас рядом с миссис Саксби, на Лэнт-стрит, там, где мой дом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4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95400"/>
            <a:ext cx="6368752" cy="4774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6512768" cy="3641577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Сенсационное пространство дома на Лэнт-стрит сочетает в себе несколько функций. С одной стороны, он является «сенсационным» локусом, местом воров, фальшивомонетчиков и убийц, замышляющих коварные заговоры, скрывающих семейные тайны и цинично убивающих младенцев. С другой стороны, он является пространством, позволяющим продемонстрировать социальную критику викторианского общества, которое вынуждало к преступлениям женщин низших сословий. Образ воровского притона на Лэнт-стрит способствуют развитию сенсационных мотивов в романе, раскрывающих важные социальные проблемы викторианского общества.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77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Thank you for attention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11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96752"/>
            <a:ext cx="6624736" cy="4248472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данного исследования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рассмотрение пространственного локуса Лент-стрит в неовикторианском романе Сары Уотерс «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Fingersmith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 с точки зрения сенсационного жанра. В основе методологии исследования лежат культурно-исторический, спациологический и жанровый подходы. Лондонская улица Лэнт-стрит является одним из ключевых образов в романе, поскольку она является локацией для одного из главных сенсационных пространств – воровского притона, хранящего в себе семейные тайны главных героев, мотивы незаконного рождения, а также скрываемые от викторианского общества порочные стороны жизни его представителей. Вместе с тем, образ Лэнт-стрит и ее обитателей несет в себе черты социальной критики.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465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6768752" cy="446449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Сюжетное действие романа «Тонкая работа» («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Fingersmith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2002) начинается с загадочного дома на Лэнт-стрит, воровского притона, в котором родилась и выросла одна из главных героинь Сью Триндер. Девушка считала себя сиротой и была воспитана под чутким присмотром хозяйки притона Миссис Саксби: «Звали меня тогда Сьюзен Триндер, или просто Сью. Я точно знаю, в каком году родилась, но долгое время понятия не имела, в какой день, и потому привыкла считать днем своего рождения Рождество. Я сирота. Моя мать умерла. Я никогда не видела ее и совсем не помню. И если говорить о родственных чувствах, то матерью мне скорее была миссис Саксби, а вместо отца – мистер Иббз, державший слесарную мастерскую на Лэнт-стрит, в Боро, недалеко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Темзы».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6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Лэнт-стрит, Лондон,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Век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304255" cy="309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64548"/>
            <a:ext cx="4380818" cy="3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11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512768" cy="4392488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Улица Лэнт-стрит – историческая топографическая реалия Лондона, с которой связаны многочисленные сенсационные сюжеты «теневого» Лондона, преступные дела представителей которого вызывали осуждение и интерес респектабельных классов викторианской эпохи. Лэнт-стрит находится в районе Боро, Саутуарк и простирается с запада на восток от Саутуарк Бридж Роуд до Боро Хай Стрит. Улица расположена в районе, называемом «Монетный двор», который был печально известен как место обитания воров, фальшивомонетчиков, портних, перешивающих ранее украденную одежду на продажу, кормилиц сомнительной репутации. За Лэнт-стрит закрепилась печальная слава места крайней нужды, преступности, беспорядка и антисанитарии.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62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1191492"/>
            <a:ext cx="6584776" cy="4397748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Профессиональный историк и восторженная поклонница сенсационных романов викторианской эпохи Сара Уотерс не случайно избирает именно этот локус как одну из важнейших сценических площадок для своего неовикторианского романа. Как представляется, сенсационное начало в нем тесно связано с социальной критикой, прямо ассоциирующейся с историческим значением романов Диккенса. Более того, Лэнт-стрит известна тем, что в 1824 году в возрасте 12-ти лет здесь вынужденно жил будущий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писатель,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когда его отец был заключен за долги в тюрьму Маршалси, которая находилась неподалеку. Хозяйка квартиры, которую семья Диккенса снимала на Лэнт-стрит, стала прототипом миссис Гарленд из романа «Лавка древностей». </a:t>
            </a:r>
          </a:p>
        </p:txBody>
      </p:sp>
    </p:spTree>
    <p:extLst>
      <p:ext uri="{BB962C8B-B14F-4D97-AF65-F5344CB8AC3E}">
        <p14:creationId xmlns:p14="http://schemas.microsoft.com/office/powerpoint/2010/main" val="4183365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624736" cy="439248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1851 году на Лэнт-стрит было зарегистрировано 68 домов и 181 домовладение, так как в некоторых домах проживало по пять или шесть семей. Крайне перенаселенный и грязный район Боро имел один из самых высоких показателей смертности в Лондоне как среди младенцев, так и среди взрослых. Самыми распространенными заболеваниями были холера, оспа, тиф, корь, грипп и туберкулез, многие из них были связаны с антисанитарными условиями жизни в Боро.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02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6584776" cy="446449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Дом воров на Лэнт-стрит в романе Уотерс сочетает в себе множество пространств под одной крышей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одновременно является и логовом воров и фальшивомонетчиков, и домом для воспитания детей, и борделем, и сумасшедшим домом с безумной, занимающей, одну из верхних комнат. В притоне на Лэнт-стрит присутствовал иерархический порядок. И для воспитанной в воровском притоне Сью местный образ жизни был обыденным делом, а его представители казались ей интересными, и даже необычными: «Все эти люди для меня были словно волшебники – куда там, даже больше чем волшебники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5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196752"/>
            <a:ext cx="6512768" cy="4289649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Более того, в таком суровом месте находилось место участию и заботе: с детства Сью не была лишена любви и внимания, благодаря заботе миссис Саксби, которая заменила ей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мать.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Образ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миссис Саксби в романе является весьма неординарным, поскольку сочетает в себе две роли – строгой хозяйки воровского притона, задумывающей и осуществляющей коварные планы, воспитывающей оставленных младенцев ради прибыли, и любящей матери. Миссис Саксби является представительницей практики «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baby farming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» (забота о брошенных детях), популярной в викторианскую эпоху среди самых бедных представительниц общества. Она заключалась в принятии опеки над младенцем или ребенком за определенную плату, единовременную или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постоянную.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568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</TotalTime>
  <Words>1477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 МОТИВ СЕНСАЦИОННОГО ЛОКУСА ЛЭНТ-СТРИТ В РОМАНЕ САРЫ УОТЕРС  «ТОНКАЯ РАБОТА»</vt:lpstr>
      <vt:lpstr>Презентация PowerPoint</vt:lpstr>
      <vt:lpstr>Презентация PowerPoint</vt:lpstr>
      <vt:lpstr>Лэнт-стрит, Лондон, XIX Век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Thank you for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МОТИВ СЕНСАЦИОННОГО ЛОКУСА ЛЭНТ-СТРИТ В РОМАНЕ САРЫ УОТЕРС  «ТОНКАЯ РАБОТА»</dc:title>
  <dc:creator>Ольга</dc:creator>
  <cp:lastModifiedBy>Ольга</cp:lastModifiedBy>
  <cp:revision>6</cp:revision>
  <dcterms:created xsi:type="dcterms:W3CDTF">2022-04-05T10:23:43Z</dcterms:created>
  <dcterms:modified xsi:type="dcterms:W3CDTF">2022-04-05T11:16:30Z</dcterms:modified>
</cp:coreProperties>
</file>