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4/6/2022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3200" b="1" dirty="0"/>
              <a:t>ОСОБЕННОСТИ ФОРМИРОВАНИЯ БИЛИНГВИЗМА ВО ВРЕМЯ ИЗУЧЕНИЯ НЕМЕЦКОГО ЯЗЫКА У СТУДЕНТОВ-АНГЛИЧАН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М.В. </a:t>
            </a:r>
            <a:r>
              <a:rPr lang="ru-RU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Чернышова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А.Ю.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Орлова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15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Аннотация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024" y="2572871"/>
            <a:ext cx="11187952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работы заключается в рассмотрении лексических и грамматических особенностей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билингвального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у студентов-англичан при изучении немецкого языка. В результате исследования были выделены некоторые свойства и сложности изучения немецкого как второго языка, а также его влияние на речь и культурное образование англоговорящих обучающихся.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255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4094" y="2492189"/>
            <a:ext cx="10390094" cy="4607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век – это век стремительно развивающегося прогресса, в условиях которого все чаще всплывает вопрос о необходимости международных отношений и, следовательно, о необходимости многоязычия. Знание одного или нескольких иностранных языков сейчас- это неотъемлемая составляющая жизней многих людей, от студентов до профессионалов. Как правило, наиболее благоприятное время для усвоения иностранных языков начинается в юношеском возрасте,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связи с этим все чаще в школах и университетах применяется феномен так называемого двуязычного образования, при котором академический процесс обучения происходит непосредственно на втором языке с целью приучить школьников и студентов к пониманию иностранной речи. Подобные программы обучения стремительно популяризируются и продвигаются как один из самых прогрессивных способов изучения нескольких языков за раз, таких как английский, французский и, непосредственно, немецкий.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/>
          <a:p>
            <a:pPr algn="ctr"/>
            <a:r>
              <a:rPr lang="ru-RU" dirty="0" smtClean="0"/>
              <a:t>Введение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79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Двуязычное обучение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023" y="2411506"/>
            <a:ext cx="10345270" cy="4114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Обучение в условиях двуязычия признано многими учеными одной из возможностей наиболее эффективного преподавания иностранного языка в школе и поэтому находится в настоящее время в центре внимания исследователей. Техника обучения на нескольких языках сразу не нова, однако она очень эффективна во многих сферах, таких, например, как обучение культуре изучаемых языков. В связи с нарастанием популярности многоязычного обучения и влияния иностранного языка и культуры на жизнь людей, все чаще среди подростков и взрослых наблюдается феномен билингвизма.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становления механизма билингвизма заключается в возбуждении знаковых, денотативных (семасиологических) или ситуативных связей лексических единиц в условиях необходимости или возможности выбора между двумя языковыми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системами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487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Немецкий язык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0988" y="2348753"/>
            <a:ext cx="11170024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язык является одним из основных иностранных языков изучения в школах и университетах в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XXI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веке. Он популярен как второй иностранный язык изучения в частности из-за более чем 130 миллионов носителей по всему миру, а также благодаря широкому применению в разных сферах жизни, таких как бизнес или туризм.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Немецкий как второй иностранный язык после английского приобретает все большее значение и востребованность в системе образования во всем мире.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немецкий язык имеет широкую географию распространения.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Во-первых немецкий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язык является родным для 130 миллионов человек, плюс еще порядка 80 миллионов изучили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Deutsch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качестве дополнительного (иностранного) языка. Помимо этого, из этих 80 примерно 4 миллиона иностранцев – это россияне, которые захотели научиться понимать и общаться на немецком. Во-вторых, помимо самой Германии, немецкий признан официальным языком еще 5 государств: Австрии, Бельгии, Лихтенштейна, Люксембурга и Швейцарии. Этот факт позволяет немецкому языку считаться самым распространенным наречием в Западной Европе, ведь в общей сложности по-немецки разговаривают около 90 миллионов жителей западноевропейских стран. В связи с этим процесс «приживаемости» немецкого в качестве второго языка у ряда не-немецкоязычных стран стремительно развивается уже некоторое время. Например, во многих франко- и англоговорящих странах немецко-английский билингвизм уже не является редкостью.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923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Особенности немецко-английского билингвизма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060" y="2447365"/>
            <a:ext cx="11268634" cy="418651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провести ряд примеров особенностей немецко-английского билингвизма. Например, в немецком языке присутствует феномен оглушения согласных звуков в конце слов. Такая особенность не свойственна, однако, для английского языка, и в обучении из-за этого могут возникать некоторые сложности для англоговорящих подростков.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букву 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начальном положении в немецком языке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Sommer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Sonne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изучающие английский оглушают, так как начальная «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в английском языке передает глухой [s], а в немецком звонкий [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z]. 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Подобное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не только со звучанием определенных букв или слов, но и с грамматикой, а также с ударениями. В английском языке имеется несколько «паттернов» ударения и интонации в речи, такие как восходящий и нисходящий. Для каждого из них предусмотрены свои правила использования, например ударное слово в предложении самое высокое по тону; такие части речи, как предлоги, союзы, связки и отрицания безударны; в двусложных же словах ударение падает на первый слог. В немецком слова распадаются на слоги, на один из которых падает «главное» ударение- наиболее сильное.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3095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Сложности для студентов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5129" y="2492188"/>
            <a:ext cx="11241741" cy="383689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Некоторые сложности для англоговорящих студентов могут возникать не только на грамматическом, но и на лексическом уровне восприятия. Для многих подростков, для которых английский язык является родным или первым/вторым языком обучения, бывает трудно различить некоторые немецкие слова, схожие по произношению с английским. Учащийся, услышавший немецкое слово «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bekommen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», с большой вероятностью проведет аналогию с английским глаголом « </a:t>
            </a:r>
            <a:r>
              <a:rPr lang="en-GB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become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и неправильно переведет его как глагол со значением «становиться», а не «получать».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Подобные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сложности возникают в частности из-за большого количества созвучных слов в двух языках, имеющих схожие значения – интернационализмы, такие как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reagiren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англ.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react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нем.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rennen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англ.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run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нем.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der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Walzer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англ.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waltz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им подобные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Наличие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взаимопроникающих слов в двух языках играет большую роль в билингвизме, который развивается как у английских, так и немецких студентов, а также у многих учащихся по всему миру, которые изучают эти языки в определенной последовательности как второй и третий</a:t>
            </a:r>
            <a:r>
              <a:rPr lang="ru-RU" sz="2000" dirty="0"/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7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9271" y="2590800"/>
            <a:ext cx="11107270" cy="3666563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немецко-английского билингвизма оказывают большое влияние на развитие студентов по всему миру, так как их взаимовлияние друг на друга дают стимул студентам к дальнейшему изучению языков.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483990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123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 (конференц-зал)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Ион (конференц-зал)</Template>
  <TotalTime>10</TotalTime>
  <Words>800</Words>
  <Application>Microsoft Office PowerPoint</Application>
  <PresentationFormat>Широкоэкранный</PresentationFormat>
  <Paragraphs>20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Ион (конференц-зал)</vt:lpstr>
      <vt:lpstr>ОСОБЕННОСТИ ФОРМИРОВАНИЯ БИЛИНГВИЗМА ВО ВРЕМЯ ИЗУЧЕНИЯ НЕМЕЦКОГО ЯЗЫКА У СТУДЕНТОВ-АНГЛИЧАН </vt:lpstr>
      <vt:lpstr>Аннотация</vt:lpstr>
      <vt:lpstr>Введение</vt:lpstr>
      <vt:lpstr>Двуязычное обучение</vt:lpstr>
      <vt:lpstr>Немецкий язык</vt:lpstr>
      <vt:lpstr>Особенности немецко-английского билингвизма</vt:lpstr>
      <vt:lpstr>Сложности для студентов</vt:lpstr>
      <vt:lpstr>Вывод</vt:lpstr>
      <vt:lpstr>Спасибо за внимание!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ФОРМИРОВАНИЯ БИЛИНГВИЗМА ВО ВРЕМЯ ИЗУЧЕНИЯ НЕМЕЦКОГО ЯЗЫКА У СТУДЕНТОВ-АНГЛИЧАН </dc:title>
  <dc:creator>Анастасия</dc:creator>
  <cp:lastModifiedBy>Анастасия</cp:lastModifiedBy>
  <cp:revision>4</cp:revision>
  <dcterms:created xsi:type="dcterms:W3CDTF">2022-04-06T12:34:49Z</dcterms:created>
  <dcterms:modified xsi:type="dcterms:W3CDTF">2022-04-06T12:47:35Z</dcterms:modified>
</cp:coreProperties>
</file>