
<file path=[Content_Types].xml><?xml version="1.0" encoding="utf-8"?>
<Types xmlns="http://schemas.openxmlformats.org/package/2006/content-types">
  <Default Extension="crdownload" ContentType="image/jpeg"/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74" r:id="rId4"/>
    <p:sldId id="260" r:id="rId5"/>
    <p:sldId id="261" r:id="rId6"/>
    <p:sldId id="262" r:id="rId7"/>
    <p:sldId id="263" r:id="rId8"/>
    <p:sldId id="272" r:id="rId9"/>
    <p:sldId id="27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1D117-7A19-478C-A851-CF24C9F554BC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61D7-ECBC-40C4-885B-7166600DCA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1D117-7A19-478C-A851-CF24C9F554BC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61D7-ECBC-40C4-885B-7166600DC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1D117-7A19-478C-A851-CF24C9F554BC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61D7-ECBC-40C4-885B-7166600DC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1D117-7A19-478C-A851-CF24C9F554BC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61D7-ECBC-40C4-885B-7166600DC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1D117-7A19-478C-A851-CF24C9F554BC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61D7-ECBC-40C4-885B-7166600DCA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1D117-7A19-478C-A851-CF24C9F554BC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61D7-ECBC-40C4-885B-7166600DC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1D117-7A19-478C-A851-CF24C9F554BC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61D7-ECBC-40C4-885B-7166600DCA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1D117-7A19-478C-A851-CF24C9F554BC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61D7-ECBC-40C4-885B-7166600DC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1D117-7A19-478C-A851-CF24C9F554BC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61D7-ECBC-40C4-885B-7166600DC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1D117-7A19-478C-A851-CF24C9F554BC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61D7-ECBC-40C4-885B-7166600DC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FC81D117-7A19-478C-A851-CF24C9F554BC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EDF861D7-ECBC-40C4-885B-7166600DC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C81D117-7A19-478C-A851-CF24C9F554BC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DF861D7-ECBC-40C4-885B-7166600DC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crdownload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4653136"/>
            <a:ext cx="7772400" cy="1665368"/>
          </a:xfrm>
        </p:spPr>
        <p:txBody>
          <a:bodyPr/>
          <a:lstStyle/>
          <a:p>
            <a:r>
              <a:rPr lang="ru-RU" sz="3200" dirty="0"/>
              <a:t>Влияние английского языка на обучение в университетах.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 dirty="0"/>
              <a:t>Выполнила:</a:t>
            </a:r>
          </a:p>
          <a:p>
            <a:r>
              <a:rPr lang="ru-RU" i="1" dirty="0"/>
              <a:t>Преподаватель кафедры иностранных языков №4</a:t>
            </a:r>
          </a:p>
          <a:p>
            <a:r>
              <a:rPr lang="ru-RU" i="1" dirty="0" err="1"/>
              <a:t>Службина</a:t>
            </a:r>
            <a:r>
              <a:rPr lang="ru-RU" i="1" dirty="0"/>
              <a:t> Анна </a:t>
            </a:r>
            <a:r>
              <a:rPr lang="ru-RU" i="1" dirty="0" err="1"/>
              <a:t>Геннадевна</a:t>
            </a:r>
            <a:endParaRPr lang="ru-RU" i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0AD2190-BC3D-4F73-A267-50C6B7E4BA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7715" y="116632"/>
            <a:ext cx="3500509" cy="3500509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Цели доклада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783560"/>
            <a:ext cx="7344816" cy="4572000"/>
          </a:xfrm>
        </p:spPr>
        <p:txBody>
          <a:bodyPr>
            <a:normAutofit/>
          </a:bodyPr>
          <a:lstStyle/>
          <a:p>
            <a:pPr lvl="0"/>
            <a:r>
              <a:rPr lang="ru-RU" sz="3400" dirty="0"/>
              <a:t>Узнать, где и как используется  английский язык в современном мире.</a:t>
            </a:r>
          </a:p>
          <a:p>
            <a:pPr lvl="0"/>
            <a:r>
              <a:rPr lang="ru-RU" sz="3400" dirty="0"/>
              <a:t>Выяснить, какие существуют способы изучения английского языка как международного языка в мире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6E52A0-0D19-485F-A0E6-88E67C160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 доклада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1BB92B-FBBA-4DB3-BBD5-10DFF9485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Исследовать, насколько прочно заимствования из английского языка укоренились в нашей речи.</a:t>
            </a:r>
          </a:p>
          <a:p>
            <a:r>
              <a:rPr lang="ru-RU" sz="4000" dirty="0"/>
              <a:t>проанализировать необходимость изучения английского языка</a:t>
            </a:r>
          </a:p>
        </p:txBody>
      </p:sp>
    </p:spTree>
    <p:extLst>
      <p:ext uri="{BB962C8B-B14F-4D97-AF65-F5344CB8AC3E}">
        <p14:creationId xmlns:p14="http://schemas.microsoft.com/office/powerpoint/2010/main" val="2762491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352928" cy="936104"/>
          </a:xfrm>
        </p:spPr>
        <p:txBody>
          <a:bodyPr/>
          <a:lstStyle/>
          <a:p>
            <a:r>
              <a:rPr lang="ru-RU" dirty="0"/>
              <a:t>Роль английского языка в современном мире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7056" y="1484784"/>
            <a:ext cx="8029400" cy="4968552"/>
          </a:xfrm>
        </p:spPr>
        <p:txBody>
          <a:bodyPr>
            <a:noAutofit/>
          </a:bodyPr>
          <a:lstStyle/>
          <a:p>
            <a:r>
              <a:rPr lang="ru-RU" sz="3600" dirty="0"/>
              <a:t>Научная, спортивная жизнь всего мира «протекает» на английском языке. Английский определен официальным и рабочим языком Организации Объединенных Наций и не только. Многие международные организации выбрали языком общения именно английский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828600" y="692696"/>
            <a:ext cx="201216" cy="252640"/>
          </a:xfrm>
        </p:spPr>
        <p:txBody>
          <a:bodyPr/>
          <a:lstStyle/>
          <a:p>
            <a:r>
              <a:rPr lang="en-US" dirty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07904" y="188640"/>
            <a:ext cx="5256584" cy="6166920"/>
          </a:xfrm>
        </p:spPr>
        <p:txBody>
          <a:bodyPr/>
          <a:lstStyle/>
          <a:p>
            <a:pPr algn="ctr"/>
            <a:r>
              <a:rPr lang="ru-RU" dirty="0"/>
              <a:t>Английский язык является инструментом общения для докторов наук, академиков, ученых всего мира Международные конференции и обмен информацией научных умов происходит лишь с использованием английского языка. </a:t>
            </a:r>
          </a:p>
        </p:txBody>
      </p:sp>
      <p:pic>
        <p:nvPicPr>
          <p:cNvPr id="4" name="Picture 2" descr="C:\Users\пользователь\AppData\Local\Microsoft\Windows\Temporary Internet Files\Content.IE5\7CWLMI3M\MM910001077[1]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84784"/>
            <a:ext cx="3276364" cy="403244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00608" y="332656"/>
            <a:ext cx="345232" cy="612680"/>
          </a:xfrm>
        </p:spPr>
        <p:txBody>
          <a:bodyPr/>
          <a:lstStyle/>
          <a:p>
            <a:r>
              <a:rPr lang="de-DE" dirty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99992" y="692696"/>
            <a:ext cx="4320480" cy="410445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75% мировой переписки осуществляется на английском, 80% информации на компьютерах хранится тоже на этом языке, а большинство</a:t>
            </a:r>
          </a:p>
        </p:txBody>
      </p:sp>
      <p:pic>
        <p:nvPicPr>
          <p:cNvPr id="7" name="Picture 2" descr="C:\Users\пользователь\AppData\Local\Microsoft\Windows\Temporary Internet Files\Content.IE5\7CWLMI3M\MC90008903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4051396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683568" y="4365104"/>
            <a:ext cx="80648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dirty="0"/>
              <a:t>международных документов, статей, литературных инструкций написано именно на английском.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980728" y="404664"/>
            <a:ext cx="489248" cy="756696"/>
          </a:xfrm>
        </p:spPr>
        <p:txBody>
          <a:bodyPr/>
          <a:lstStyle/>
          <a:p>
            <a:r>
              <a:rPr lang="de-DE" dirty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0"/>
            <a:ext cx="4680520" cy="3096344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В IT-сфере без знания английского делать нечего. Суровая правда жизни: не владеющие языком специалисты этой</a:t>
            </a:r>
          </a:p>
        </p:txBody>
      </p:sp>
      <p:pic>
        <p:nvPicPr>
          <p:cNvPr id="4" name="Picture 3" descr="C:\Users\пользователь\AppData\Local\Microsoft\Windows\Temporary Internet Files\Content.IE5\I7ZU3W5U\MC90041546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108" y="30339"/>
            <a:ext cx="4010685" cy="3452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11560" y="3933056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/>
              <a:t>отрасли не смогут работать даже в отечественных компаниях, что тут говорить о международных корпорациях.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Заключение.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Знание английского языка в современном мире является своеобразным мостом в мир. Владея английским языком, языком международного общения, вы сможете достичь поставленных вами целей с помощью новых возможностей. И вы обязательно поймете, что значение английского языка не преувеличено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Спасибо за внимание.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49E2E5DB-738E-4566-99A7-68BE7E4FE1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884362"/>
            <a:ext cx="7772400" cy="437197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107</TotalTime>
  <Words>251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Consolas</vt:lpstr>
      <vt:lpstr>Corbel</vt:lpstr>
      <vt:lpstr>Wingdings</vt:lpstr>
      <vt:lpstr>Wingdings 2</vt:lpstr>
      <vt:lpstr>Wingdings 3</vt:lpstr>
      <vt:lpstr>Метро</vt:lpstr>
      <vt:lpstr>Влияние английского языка на обучение в университетах.</vt:lpstr>
      <vt:lpstr>Цели доклада</vt:lpstr>
      <vt:lpstr>Задачи доклада</vt:lpstr>
      <vt:lpstr>Роль английского языка в современном мире</vt:lpstr>
      <vt:lpstr>.</vt:lpstr>
      <vt:lpstr>.</vt:lpstr>
      <vt:lpstr>.</vt:lpstr>
      <vt:lpstr>Заключение.</vt:lpstr>
      <vt:lpstr>Спасибо за внимание.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английского языка в современном мире.</dc:title>
  <dc:creator>Дарья Бойкова</dc:creator>
  <cp:lastModifiedBy>Smiley</cp:lastModifiedBy>
  <cp:revision>14</cp:revision>
  <dcterms:created xsi:type="dcterms:W3CDTF">2018-02-20T06:20:27Z</dcterms:created>
  <dcterms:modified xsi:type="dcterms:W3CDTF">2022-03-29T04:33:59Z</dcterms:modified>
</cp:coreProperties>
</file>