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ФОНЕТИЧЕСКИЕ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ХАРАКТЕРИСТИКИ СПОНТАННОЙ РЕЧИ ПРЕДСТАВИТЕЛЕЙ РАЗНЫХ ВОЗРАСТНЫХ ГРУПП НА МАТЕРИАЛЕ АНГЛИЙСКОГО ЯЗЫКА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Суворова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Е.С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обучающаяся (2 курс магистратуры) кафедры иностранных языков, ФГБОУ ВО «Амурский государственный университет», Благовещенск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Иванашко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Ю.П.,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филологических наук, доцент кафедры иностранных языков, ФГБОУ ВО «Амурский государственный университет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Благовещенск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Цель работы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рассмотрение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таких интонационных особенностей как темп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паузация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спонтанной речи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представителей английского языка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разных возрастных групп.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Задачи исследования: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литературные источники по вопросу спонтанной речи, компонентов интонации и их характеристик;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слуховой анализ звучащей речи молодых и пожилых представителей британского варианта английского языка;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электронно-акустический анализ темпа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паузации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неподготовленной монологической  речи британцев различных возрастов;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основные закономерности и тенденции в выборе просодических моделей в зависимости от возраста говорящего.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809832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000" dirty="0" smtClean="0"/>
              <a:t>	Для </a:t>
            </a:r>
            <a:r>
              <a:rPr lang="ru-RU" sz="2000" dirty="0" smtClean="0"/>
              <a:t>исследования были отобраны аудиозаписи представителей британского варианта английского языка из разных возрастных групп: 3 диктора в возрасте  20-24 лет (Д1-Д3), а также 3 диктора 62-85 лет (Д4-Д6). Все участники эксперимента являются англичанами.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933" t="46183" r="8313" b="21217"/>
          <a:stretch>
            <a:fillRect/>
          </a:stretch>
        </p:blipFill>
        <p:spPr bwMode="auto">
          <a:xfrm>
            <a:off x="251520" y="2996952"/>
            <a:ext cx="866796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1-ый этап - измерение </a:t>
            </a:r>
            <a:r>
              <a:rPr lang="ru-RU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среднедикторского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темпа внутри двух возрастных групп.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501008"/>
            <a:ext cx="8229600" cy="2448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редний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темп речи молодых людей быстрее, чем темп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пожилых.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Самый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быстрый темп среди всех участников эксперимента демонстрирует Диктор 3 (22 года) – 14,05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/сек.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группе пожилых представителей самыми высокими показателями, 10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/сек,  обладает Диктор 4 (70 лет).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1573" t="31600" r="9993" b="35640"/>
          <a:stretch>
            <a:fillRect/>
          </a:stretch>
        </p:blipFill>
        <p:spPr bwMode="auto">
          <a:xfrm>
            <a:off x="323528" y="1484784"/>
            <a:ext cx="85818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2-ой этап  - подсчет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 количества реализованных дикторами заполненных и незаполненных пауз.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31236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ольше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пауз в группе 1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было сделано Диктором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(20 лет).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Молодые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спикеры активно используют в речи паузы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хезитации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заполненные звуками, не несущими коммуникативной нагрузки («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erm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»).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всех молодых дикторов в речи наблюдаются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нефинальные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незаполненные паузы.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каждого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пожилого диктора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«пустых» пауз больше, чем заполненных. Распространены физиологические паузы, имеются  паузы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хезитации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 звуками “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erm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”,“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” “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mmm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группе 2 в речи Диктора 6 прослеживается больше всего пауз, а также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заполненные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паузы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хезитации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когда у остальных участников эксперимента  1-2 паузы на выбранных фрагментах спонтанной речи.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0155" t="31600" r="9521" b="39000"/>
          <a:stretch>
            <a:fillRect/>
          </a:stretch>
        </p:blipFill>
        <p:spPr bwMode="auto">
          <a:xfrm>
            <a:off x="400172" y="1556792"/>
            <a:ext cx="874382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Есть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все основания считать, что темп  речи имеет тенденцию меняться с возрастом человека, а именно снижаться в ходе взросления. Проведенный анализ показывает, что молодые спикеры активно используют в речи паузы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хезитации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заполненные звуками, не несущими коммуникативной нагрузки («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erm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»). Также, практически у всех молодых дикторов в речи наблюдаются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нефинальные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незаполненные паузы. У каждого пожилого диктора количество незаполненных пауз больше, чем заполненных. Наблюдаются физиологические паузы, а также заполненные паузы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хезитации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Однако, результаты исследования показали, что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спонтанной речи пожилых людей количество заполненных пауз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хезитации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может сокращаться.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</TotalTime>
  <Words>282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Слайд 1</vt:lpstr>
      <vt:lpstr>Слайд 2</vt:lpstr>
      <vt:lpstr>Слайд 3</vt:lpstr>
      <vt:lpstr>1-ый этап - измерение среднедикторского темпа внутри двух возрастных групп. </vt:lpstr>
      <vt:lpstr>2-ой этап  - подсчет общего количества реализованных дикторами заполненных и незаполненных пауз. 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2021-06-03T13:41:31Z</dcterms:created>
  <dcterms:modified xsi:type="dcterms:W3CDTF">2021-06-03T14:12:07Z</dcterms:modified>
</cp:coreProperties>
</file>