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7CD5F-A300-4D01-BE6C-728AC7B75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08562"/>
            <a:ext cx="10572000" cy="1381327"/>
          </a:xfrm>
        </p:spPr>
        <p:txBody>
          <a:bodyPr/>
          <a:lstStyle/>
          <a:p>
            <a:r>
              <a:rPr lang="ru-RU" sz="9600" dirty="0"/>
              <a:t>Ислам и наука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6896C5-85CE-41B2-A978-8554E02CF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707" y="2704289"/>
            <a:ext cx="10882646" cy="2363823"/>
          </a:xfrm>
        </p:spPr>
        <p:txBody>
          <a:bodyPr>
            <a:normAutofit/>
          </a:bodyPr>
          <a:lstStyle/>
          <a:p>
            <a:r>
              <a:rPr lang="ru-RU" sz="2400" dirty="0"/>
              <a:t> В данной статье рассматривается проблема соотношения религии и науки. Анализируется обоснованность устоявшейся точки зрения об их противоречивости. Также рассматриваются проблемные моменты в процессе развития диалога между исламом и наукой. В своем исследовании автор ссылается на научно – исторические факты, Коран и сунну.</a:t>
            </a:r>
          </a:p>
        </p:txBody>
      </p:sp>
    </p:spTree>
    <p:extLst>
      <p:ext uri="{BB962C8B-B14F-4D97-AF65-F5344CB8AC3E}">
        <p14:creationId xmlns:p14="http://schemas.microsoft.com/office/powerpoint/2010/main" val="276063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237245-789B-406D-9297-DD4047EB178A}"/>
              </a:ext>
            </a:extLst>
          </p:cNvPr>
          <p:cNvSpPr txBox="1"/>
          <p:nvPr/>
        </p:nvSpPr>
        <p:spPr>
          <a:xfrm>
            <a:off x="185350" y="743774"/>
            <a:ext cx="1170184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Когда религия Ислам начинала активно распространяться, она, как нечто новое на данных территориях, столкнулась со множеством ложных путей и порочных явлений, которым следовали люди. Ислам боролся с этими заблуждениями, раскрывая пагубность пороков, до их полного устранения. Цель религии была привести людей к единобожию, влияя на их души Божьим словом. Предполагалось поклонение единому Богу Аллаху. Он научил их, как нужно жить в этом мире: трудясь и совершая благие поступки, заранее прогнозируя исход своих действий, пользуясь уважением в обществе, сохраняя свое достоинство, придерживаясь здравого смысла и правильных взглядов, не разделяясь и оказывая взаимоподдержку. Разные народы и этносы пытались превзойти друг друга в приобретении этих качеств, и это отличительные черты, без которых не может существовать ни одна великая цивилизация.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4869E8-D4EE-4265-AAA9-EFAECD80B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08" y="702258"/>
            <a:ext cx="10577383" cy="580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1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FC1D7CC7-A5DF-43CC-983A-AB5B133B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Ислам отметил высокую степень познания и преимущество разума. 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6D0ED19-16C7-49BD-8D6E-AEF93023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7167"/>
            <a:ext cx="12192000" cy="49708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И доказательство этому то, что первый </a:t>
            </a:r>
            <a:r>
              <a:rPr lang="ru-RU" dirty="0" err="1">
                <a:solidFill>
                  <a:schemeClr val="bg1"/>
                </a:solidFill>
              </a:rPr>
              <a:t>аят</a:t>
            </a:r>
            <a:r>
              <a:rPr lang="ru-RU" dirty="0">
                <a:solidFill>
                  <a:schemeClr val="bg1"/>
                </a:solidFill>
              </a:rPr>
              <a:t> ниспосланный в Коране повиливает к приобретению знаний, Всевышний сказал: «</a:t>
            </a:r>
            <a:r>
              <a:rPr lang="ar-SA" dirty="0">
                <a:solidFill>
                  <a:schemeClr val="bg1"/>
                </a:solidFill>
              </a:rPr>
              <a:t>اقرأ باسم ربك الذي خلق» «</a:t>
            </a:r>
            <a:r>
              <a:rPr lang="ru-RU" dirty="0">
                <a:solidFill>
                  <a:schemeClr val="bg1"/>
                </a:solidFill>
              </a:rPr>
              <a:t>Читай во имя твоего Господа, Который сотворил все сущее» (сура: </a:t>
            </a:r>
            <a:r>
              <a:rPr lang="ru-RU" dirty="0" err="1">
                <a:solidFill>
                  <a:schemeClr val="bg1"/>
                </a:solidFill>
              </a:rPr>
              <a:t>Алак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аят</a:t>
            </a:r>
            <a:r>
              <a:rPr lang="ru-RU" dirty="0">
                <a:solidFill>
                  <a:schemeClr val="bg1"/>
                </a:solidFill>
              </a:rPr>
              <a:t>: 1). Это первое Божье обращение к Пророку () и это начало ниспослания Корана, и в нем призыв к чтению, письму и к знаниям,  так, как это лозунг Ислама. </a:t>
            </a:r>
          </a:p>
          <a:p>
            <a:r>
              <a:rPr lang="ru-RU" dirty="0">
                <a:solidFill>
                  <a:schemeClr val="bg1"/>
                </a:solidFill>
              </a:rPr>
              <a:t>И единственное к чему Всевышний призывает к приумножению, то это знания. Аллах говорит в Коране: «</a:t>
            </a:r>
            <a:r>
              <a:rPr lang="ar-SA" dirty="0">
                <a:solidFill>
                  <a:schemeClr val="bg1"/>
                </a:solidFill>
              </a:rPr>
              <a:t>وقل رب زدني علما» «</a:t>
            </a:r>
            <a:r>
              <a:rPr lang="ru-RU" dirty="0">
                <a:solidFill>
                  <a:schemeClr val="bg1"/>
                </a:solidFill>
              </a:rPr>
              <a:t>и говори «Господи! Приумножь мои знания». (сура: </a:t>
            </a:r>
            <a:r>
              <a:rPr lang="ru-RU" dirty="0" err="1">
                <a:solidFill>
                  <a:schemeClr val="bg1"/>
                </a:solidFill>
              </a:rPr>
              <a:t>Таха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аят</a:t>
            </a:r>
            <a:r>
              <a:rPr lang="ru-RU" dirty="0">
                <a:solidFill>
                  <a:schemeClr val="bg1"/>
                </a:solidFill>
              </a:rPr>
              <a:t>: 114)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68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02216-107E-47DB-8830-648B50CE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Ислам призывает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4E0620-4E86-4618-AFB5-C53FD6CD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6" y="1952369"/>
            <a:ext cx="11590638" cy="4905632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научных изыскателей следовать принципу теории и практики, в то же время приучая их мыслить критически и правильно анализировать дошедшие до нас сообщения.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Ислам не запрещал изучать, светские науки, наоборот Ислам призывает изучать и развивать в особенности те науки, которые приносят пользу человечеству. </a:t>
            </a:r>
          </a:p>
        </p:txBody>
      </p:sp>
    </p:spTree>
    <p:extLst>
      <p:ext uri="{BB962C8B-B14F-4D97-AF65-F5344CB8AC3E}">
        <p14:creationId xmlns:p14="http://schemas.microsoft.com/office/powerpoint/2010/main" val="221005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2B8B51-BF7D-469D-9BED-0E3F9EEF9D7A}"/>
              </a:ext>
            </a:extLst>
          </p:cNvPr>
          <p:cNvSpPr txBox="1"/>
          <p:nvPr/>
        </p:nvSpPr>
        <p:spPr>
          <a:xfrm>
            <a:off x="756337" y="1878227"/>
            <a:ext cx="106793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научной истории известны многие мусульманские ученые, которые проявили себя во многих областях светских наук, как философия и математика, химия и медицина, астрономия и география и подарили миру такие научные достижения, которые не просто сказали новое слово в науке, но дали человечеству много ценных научных открытий, развивая знания, оставленные римлянами и египтянами, греками и многими поколениями других цивилизаций, живших до них, совершив немало настоящих прорывов в разных областях наук.</a:t>
            </a:r>
          </a:p>
        </p:txBody>
      </p:sp>
    </p:spTree>
    <p:extLst>
      <p:ext uri="{BB962C8B-B14F-4D97-AF65-F5344CB8AC3E}">
        <p14:creationId xmlns:p14="http://schemas.microsoft.com/office/powerpoint/2010/main" val="92513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344B5A4-6C29-4D5C-91C1-6E86310A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качестве примера, приведем некоторых ученых и их достижения: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595F0E8-3743-49FE-8CFE-861CDA95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2743201"/>
            <a:ext cx="11726562" cy="41148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Ибн Сина (Авиценна), который открыл впервые целый ряд заразных заболеваний. Ему же принадлежит первенство в открытии анестезии, он также сделал ряд важных наблюдений в остальных областях медицины. Ибн Сина является автором научного труда «Канон врачебной науки», который как учебник использовался в мединститутах Европы.</a:t>
            </a:r>
          </a:p>
          <a:p>
            <a:r>
              <a:rPr lang="ru-RU" dirty="0" err="1">
                <a:solidFill>
                  <a:schemeClr val="bg1"/>
                </a:solidFill>
              </a:rPr>
              <a:t>Абуль</a:t>
            </a:r>
            <a:r>
              <a:rPr lang="ru-RU" dirty="0">
                <a:solidFill>
                  <a:schemeClr val="bg1"/>
                </a:solidFill>
              </a:rPr>
              <a:t>-Касим аль-</a:t>
            </a:r>
            <a:r>
              <a:rPr lang="ru-RU" dirty="0" err="1">
                <a:solidFill>
                  <a:schemeClr val="bg1"/>
                </a:solidFill>
              </a:rPr>
              <a:t>Захрави</a:t>
            </a:r>
            <a:r>
              <a:rPr lang="ru-RU" dirty="0">
                <a:solidFill>
                  <a:schemeClr val="bg1"/>
                </a:solidFill>
              </a:rPr>
              <a:t> первый хирург, который внедрил швы с применением овечьих кишок или кетгута в постоянную практику, тоже был мусульманином – доктор из Андалузии. Также изобрел такие применяемые в медицине и сегодня инструменты как шприцы и скальпели, хирургические иглы и щипцы.</a:t>
            </a:r>
          </a:p>
          <a:p>
            <a:r>
              <a:rPr lang="ru-RU" dirty="0">
                <a:solidFill>
                  <a:schemeClr val="bg1"/>
                </a:solidFill>
              </a:rPr>
              <a:t>В области математики: </a:t>
            </a:r>
          </a:p>
          <a:p>
            <a:r>
              <a:rPr lang="ru-RU" dirty="0">
                <a:solidFill>
                  <a:schemeClr val="bg1"/>
                </a:solidFill>
              </a:rPr>
              <a:t>Особенно проявил себя мусульманский математик Мухаммед аль-Хорезми, которому принадлежит авторство десятичной системы счёта, а также исследования в области дробей и тригонометрических функций. Мухаммед аль-Хорезми также является автором книги по алгебре «</a:t>
            </a:r>
            <a:r>
              <a:rPr lang="ru-RU" dirty="0" err="1">
                <a:solidFill>
                  <a:schemeClr val="bg1"/>
                </a:solidFill>
              </a:rPr>
              <a:t>Китаб</a:t>
            </a:r>
            <a:r>
              <a:rPr lang="ru-RU" dirty="0">
                <a:solidFill>
                  <a:schemeClr val="bg1"/>
                </a:solidFill>
              </a:rPr>
              <a:t> аль-</a:t>
            </a:r>
            <a:r>
              <a:rPr lang="ru-RU" dirty="0" err="1">
                <a:solidFill>
                  <a:schemeClr val="bg1"/>
                </a:solidFill>
              </a:rPr>
              <a:t>Джабр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валь-Мукабал</a:t>
            </a:r>
            <a:r>
              <a:rPr lang="ru-RU" dirty="0">
                <a:solidFill>
                  <a:schemeClr val="bg1"/>
                </a:solidFill>
              </a:rPr>
              <a:t>», из части названия которого и произошло само слово «алгебра», а имя исламского ученого стало нарицательным и вошло в основу термина «алгоритм». И таких примеров много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6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BFE91-DB36-42F5-B5B8-F2027AF0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Таким образом, мы можем сделать вывод, что: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BA5A7-6C07-4A66-8DDA-C29893090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2222287"/>
            <a:ext cx="11738919" cy="4487432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- Ислам – это религия знаний.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- Ислам не запрещает изучать светские науки, он разрешает, даже побуждает изучать и развивать науки, приносящие пользу человечеству.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- Многие достижения в разных науках, это заслуга мусульманских ученых.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- Неправильное понимание религиозных текстов и ошибочное сопоставление с наукой, или следование личным прихотям введет человека в заблуждение, и отдаляет либо от религии, либо от науки.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- Ислам стремится к созданию гармонии в обществе, и воспитать личностей, которые принесут большой вклад для человечества.</a:t>
            </a:r>
          </a:p>
          <a:p>
            <a:pPr marL="0" indent="0"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22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39</TotalTime>
  <Words>732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Цитаты</vt:lpstr>
      <vt:lpstr>Ислам и наука</vt:lpstr>
      <vt:lpstr>Презентация PowerPoint</vt:lpstr>
      <vt:lpstr>Ислам отметил высокую степень познания и преимущество разума. </vt:lpstr>
      <vt:lpstr>Ислам призывает </vt:lpstr>
      <vt:lpstr>Презентация PowerPoint</vt:lpstr>
      <vt:lpstr>В качестве примера, приведем некоторых ученых и их достижения:</vt:lpstr>
      <vt:lpstr>Таким образом, мы можем сделать вывод, что: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Ислам и наука</dc:title>
  <dc:creator>ОБщИЙ</dc:creator>
  <cp:lastModifiedBy>ОБщИЙ</cp:lastModifiedBy>
  <cp:revision>1</cp:revision>
  <dcterms:created xsi:type="dcterms:W3CDTF">2021-04-22T10:33:17Z</dcterms:created>
  <dcterms:modified xsi:type="dcterms:W3CDTF">2021-04-22T11:12:40Z</dcterms:modified>
</cp:coreProperties>
</file>