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9ACAC-9F3B-49CC-9411-BD9ACC7C03F7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5FEFB-0BB7-4018-BFF6-7EAB8E85B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0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3A17-71C9-485C-B08D-4EA50099E750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47C7-B83B-4C0B-805A-AC3D9B5F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5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3A17-71C9-485C-B08D-4EA50099E750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47C7-B83B-4C0B-805A-AC3D9B5F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68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3A17-71C9-485C-B08D-4EA50099E750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47C7-B83B-4C0B-805A-AC3D9B5F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3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3A17-71C9-485C-B08D-4EA50099E750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47C7-B83B-4C0B-805A-AC3D9B5F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1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3A17-71C9-485C-B08D-4EA50099E750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47C7-B83B-4C0B-805A-AC3D9B5F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5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3A17-71C9-485C-B08D-4EA50099E750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47C7-B83B-4C0B-805A-AC3D9B5F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4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3A17-71C9-485C-B08D-4EA50099E750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47C7-B83B-4C0B-805A-AC3D9B5F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4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3A17-71C9-485C-B08D-4EA50099E750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47C7-B83B-4C0B-805A-AC3D9B5F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0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3A17-71C9-485C-B08D-4EA50099E750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47C7-B83B-4C0B-805A-AC3D9B5F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1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3A17-71C9-485C-B08D-4EA50099E750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47C7-B83B-4C0B-805A-AC3D9B5F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5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3A17-71C9-485C-B08D-4EA50099E750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47C7-B83B-4C0B-805A-AC3D9B5F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8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83A17-71C9-485C-B08D-4EA50099E750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F47C7-B83B-4C0B-805A-AC3D9B5F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3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Константинович Рокоссовский</a:t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декабря 1896 - 3 августа 1968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72204" y="2635171"/>
            <a:ext cx="4859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оветский военачальник и государственный деятель, один из наиболее выдающихся полководцев Второй мировой войны.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63" y="1484784"/>
            <a:ext cx="3777605" cy="528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89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https://www.youtube.com/watch?v=G37JdybB1T0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4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171478" cy="387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04" y="188640"/>
            <a:ext cx="8867376" cy="28083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Родился в городе Великие Луки в семье железнодорожника (отец по национальности поляк). </a:t>
            </a:r>
          </a:p>
          <a:p>
            <a:r>
              <a:rPr lang="ru-RU" dirty="0" smtClean="0"/>
              <a:t>В первую мировую войну добровольцем ушел на фронт, служил в драгунском полку. За храбрость был награжден Георгиевскими медалями 3-й и 4-й степени и Георгиевским крестом 4-й степени. Стал младшим унтер-офицером. </a:t>
            </a:r>
          </a:p>
          <a:p>
            <a:r>
              <a:rPr lang="ru-RU" dirty="0" smtClean="0"/>
              <a:t>После революции вступил в Красную Армию. В годы Гражданской войны командовал эскадроном, дивизионом, полком. Был дважды ранен и дважды награжден орденом Красного Знамени. Затем командовал бригадой.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47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27363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Участвовал в боях на Китайско-Восточной железной дороге, командовал </a:t>
            </a:r>
            <a:r>
              <a:rPr lang="ru-RU" sz="2000" dirty="0" err="1" smtClean="0"/>
              <a:t>кавдивизиями</a:t>
            </a:r>
            <a:r>
              <a:rPr lang="ru-RU" sz="2000" dirty="0" smtClean="0"/>
              <a:t> и </a:t>
            </a:r>
            <a:r>
              <a:rPr lang="ru-RU" sz="2000" dirty="0" err="1" smtClean="0"/>
              <a:t>кавкорпусом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В августе 1937 г. Рокоссовский был арестован, обвинен в связях с польской и японской разведками, осужден, но в марте 1940 г. по ходатайству С.М. Буденного, С.К. Тимошенко и Г.К. Жукова освобожден и после курса лечения возвращен в войска. 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88" y="2420888"/>
            <a:ext cx="7420372" cy="417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07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Рокоссовский принял непосредственное участие в подготовке и проведении операции «Уран», целью которой являлось окружение и разгром немецко-фашистской группировки под Сталинградом</a:t>
            </a:r>
          </a:p>
          <a:p>
            <a:r>
              <a:rPr lang="ru-RU" sz="2000" dirty="0" smtClean="0"/>
              <a:t>С февраля 1943 г. Рокоссовский командовал войсками Центрального фронта на Курской дуге и сумел достойно подготовить войска к предстоящему летнему наступлению противника. Отразив немецкое наступление, войска Центрального фронта перешли в контрнаступление, освободив Орел. </a:t>
            </a:r>
          </a:p>
          <a:p>
            <a:r>
              <a:rPr lang="ru-RU" sz="2000" dirty="0" smtClean="0"/>
              <a:t>Летом следующего 1944 г. К.К. Рокоссовский, командуя 1-м Белорусским фронтом, блестяще проявил себя в операции «Багратион», в ходе которой противнику было нанесено сокрушительное поражение в Белоруссии. За эту операцию он получил звание Героя Советского Союза и стал Маршалом Советского Союза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7071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76296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72200" y="1340768"/>
            <a:ext cx="2376264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Операция «Уран»</a:t>
            </a:r>
          </a:p>
          <a:p>
            <a:pPr algn="ctr"/>
            <a:r>
              <a:rPr lang="ru-RU" dirty="0" smtClean="0"/>
              <a:t>г. Сталинград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72" y="3064462"/>
            <a:ext cx="5380856" cy="35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4365104"/>
            <a:ext cx="2592288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4101" y="4527908"/>
            <a:ext cx="257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Операция «Цитадель»</a:t>
            </a:r>
          </a:p>
          <a:p>
            <a:pPr algn="ctr"/>
            <a:r>
              <a:rPr lang="ru-RU" dirty="0" smtClean="0"/>
              <a:t>г. Курск (Курская дуга)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26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1564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548680"/>
            <a:ext cx="511256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Операция «Багратион»</a:t>
            </a:r>
          </a:p>
          <a:p>
            <a:pPr algn="ctr"/>
            <a:r>
              <a:rPr lang="ru-RU" dirty="0" smtClean="0"/>
              <a:t>г. Минск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20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98333"/>
            <a:ext cx="4636217" cy="347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136904" cy="1872208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В 1956-1957 гг. Рокоссовский - зам. министра обороны СССР, в 1957 г. был переведен командующим Закавказским военным округом.</a:t>
            </a:r>
          </a:p>
          <a:p>
            <a:r>
              <a:rPr lang="ru-RU" sz="2000" dirty="0" smtClean="0"/>
              <a:t> В 1958-1962 гг. вновь - заместитель Министра обороны и Главный инспектор Министерства обороны СССР. </a:t>
            </a:r>
          </a:p>
          <a:p>
            <a:r>
              <a:rPr lang="ru-RU" sz="2000" dirty="0" smtClean="0"/>
              <a:t>Последние годы жизни находился в группе генеральных инспекторов министерства обороны. </a:t>
            </a:r>
          </a:p>
          <a:p>
            <a:r>
              <a:rPr lang="ru-RU" sz="2000" dirty="0" smtClean="0"/>
              <a:t>3 августа 1968 г. К.К. Рокоссовский скончался от рака. Урна с прахом К.К. Рокоссовского похоронена в Кремлёвской стене. 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51521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23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3538736" cy="5865515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памяти людей, общавшихся с К.К. Рокоссовским, он остался как высокий, статный, обаятельный человек, душевный и интеллигентный. Г.К. Жуков отмечал: «Более обстоятельного, работоспособного, трудолюбивого и по большому счету одаренного человека мне трудно припомнить»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3973049" cy="567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4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Малоизвестные факты о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К.Рокоссовском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Константин Константинович происходил из старинного польского дворянского рода герба </a:t>
            </a:r>
            <a:r>
              <a:rPr lang="ru-RU" sz="1400" dirty="0" err="1" smtClean="0"/>
              <a:t>Глаубич</a:t>
            </a:r>
            <a:r>
              <a:rPr lang="ru-RU" sz="1400" dirty="0" smtClean="0"/>
              <a:t>. Его предки принадлежали к роду </a:t>
            </a:r>
            <a:r>
              <a:rPr lang="ru-RU" sz="1400" dirty="0" err="1" smtClean="0"/>
              <a:t>Чашов</a:t>
            </a:r>
            <a:r>
              <a:rPr lang="ru-RU" sz="1400" dirty="0" smtClean="0"/>
              <a:t>, и, если бы один из них не удостоился монаршей милости, и не получил во владение поместье </a:t>
            </a:r>
            <a:r>
              <a:rPr lang="ru-RU" sz="1400" dirty="0" err="1" smtClean="0"/>
              <a:t>Rokosowo</a:t>
            </a:r>
            <a:r>
              <a:rPr lang="ru-RU" sz="1400" dirty="0" smtClean="0"/>
              <a:t> (</a:t>
            </a:r>
            <a:r>
              <a:rPr lang="ru-RU" sz="1400" dirty="0" err="1" smtClean="0"/>
              <a:t>Рокосово</a:t>
            </a:r>
            <a:r>
              <a:rPr lang="ru-RU" sz="1400" dirty="0" smtClean="0"/>
              <a:t>), возможно, фамилия маршала была бы Чаша.</a:t>
            </a:r>
          </a:p>
          <a:p>
            <a:r>
              <a:rPr lang="ru-RU" sz="1400" dirty="0" smtClean="0"/>
              <a:t>Можно сказать, что мест рождения у Рокоссовского два. Во всех советских энциклопедиях и научных трудах указан город Великие Луки в Псковской области. Сам Рокоссовский в своих автобиографиях до 1945 года называл в качестве места рождения Варшаву.</a:t>
            </a:r>
          </a:p>
          <a:p>
            <a:r>
              <a:rPr lang="ru-RU" sz="1400" dirty="0" smtClean="0"/>
              <a:t>Считается, что красавец-маршал был окружен вниманием женщин. Ему приписывают, в частности, роман с советской актрисой Валентиной Серовой. На самом деле бравый вояка, не раз поражавший соратников смелостью и даже чрезмерным пренебрежением к опасности, в общении с противоположным полом был робок и нерешителен. Со своей единственной женой Юлией Петровной </a:t>
            </a:r>
            <a:r>
              <a:rPr lang="ru-RU" sz="1400" dirty="0" err="1" smtClean="0"/>
              <a:t>Барминой</a:t>
            </a:r>
            <a:r>
              <a:rPr lang="ru-RU" sz="1400" dirty="0" smtClean="0"/>
              <a:t> Рокоссовский познакомился в городе </a:t>
            </a:r>
            <a:r>
              <a:rPr lang="ru-RU" sz="1400" dirty="0" err="1" smtClean="0"/>
              <a:t>Троицкосавске</a:t>
            </a:r>
            <a:r>
              <a:rPr lang="ru-RU" sz="1400" dirty="0" smtClean="0"/>
              <a:t> (теперь Кяхта) в Бурятии почти через год после того, как заметил ее на спектакле в местном доме офицеров. Красный командир несколько месяцев ездил мимо дома своей возлюбленной, не решаясь представиться.</a:t>
            </a:r>
          </a:p>
          <a:p>
            <a:r>
              <a:rPr lang="ru-RU" sz="1400" dirty="0" smtClean="0"/>
              <a:t>Контрнаступление под Сталинградом  широко освещено в военно-исторической литературе. Кольцо вокруг 6 армии вермахта и приданных ей соединений сомкнулось 20 ноября. А пока Рокоссовский сражался на фронте, дочь его, Ариадна, тоже не теряла время зря. С самого начала войны, ее мечтой стало попасть на фронт и тоже поучаствовать в борьбе с врагом. Чтобы отсрочить этот момент отец посоветовал ей сначала приобрести военную профессию, втайне мечтая, что к этому времени и война закончится.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680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688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Константин Константинович Рокоссовский 21 декабря 1896 - 3 августа 1968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Малоизвестные факты о К.Рокоссовском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Константин Константинович Рокоссовский 21 декабря 1896 - 3 августа 1968</dc:title>
  <dc:creator>xxx</dc:creator>
  <cp:lastModifiedBy>xxx</cp:lastModifiedBy>
  <cp:revision>6</cp:revision>
  <dcterms:created xsi:type="dcterms:W3CDTF">2020-12-08T07:04:45Z</dcterms:created>
  <dcterms:modified xsi:type="dcterms:W3CDTF">2020-12-08T08:06:04Z</dcterms:modified>
</cp:coreProperties>
</file>