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4" r:id="rId5"/>
    <p:sldId id="261" r:id="rId6"/>
    <p:sldId id="287" r:id="rId7"/>
    <p:sldId id="268" r:id="rId8"/>
    <p:sldId id="286" r:id="rId9"/>
    <p:sldId id="270" r:id="rId10"/>
    <p:sldId id="272" r:id="rId11"/>
    <p:sldId id="281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Межрегиональная научная конференция «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Социофонетика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фоностилистика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от теории к практике» 17 – 18 июня 2020 года г. Симферополь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РЕАЛИЗАЦИИ ФОНОЛОГИЧЕСКИХ ПЕРЕМЕННЫХ СИСТЕМЫ ВОКАЛИЗМА БРИТАНСКОГО ВАРИАНТА АНГЛИЙСКОГО ЯЗЫКА В НИГЕРИЙСКОМ ВАРИАНТЕ АНГЛИЙСКОГО ЯЗЫКА ИНФОРМАНТАМИ-СТУДЕНТАМИ ЖЕНСКОГО ПОЛА В ОБСТАНОВКЕ НЕПРИНУЖДЕННОГО ОБЩЕНИЯ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Петренко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А.Д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д.ф.н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зав. кафедрой теории языка, литературы и социолингвистики Института иностранной филологии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КФУ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Петренко Д.А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</a:t>
            </a:r>
            <a:r>
              <a:rPr lang="ru-RU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к.ф.н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зав. кафедрой немецкой филологии Института иностранной филологии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КФУ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Вовк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Н.А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кафедры английской филологии Института иностранной филологии </a:t>
            </a: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КФУ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54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Результаты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обстановке непринужденного общения девушки артикулируют гласные фонологические переменные БА с помощью 77 вариантов в НВАЯ. В среднем соотношение составляет 1:3,85, то есть на одну фонологическую переменную приходится 3,85 варианта.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Число реализаций ФП в речи представителей женского пола колеблется от одного ([ʊ]	 → [u]; [ɑ:] → [a]; [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ɔɪ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→ [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ɔɪ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]; [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ʊə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→ [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 до восьми ([ə] + [(ə)] → [ə], [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:], 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]).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62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Общий вывод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Сопоставление реализаций фонологических переменных британского английского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билингвальными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информантами-студентами женского пола, разговаривающими на нигерийском варианте английского языка и языке йоруба, позволяет сделать вывод, что существует высокий уровень интерференции единиц системы вокализма родного языка во второй, английский, язык в обстановке непринужденного общения.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933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76872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402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Актуальность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изученность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социально обусловленной вариативности английского языка в контексте билингвизма, представленного дихотомией «нигерийский вариант английского языка» и «язык йоруба», в Федеративной Республике Нигерия;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неполной разработанностью особенностей реализации фонологических переменных в речи студентов-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билингвов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женского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пола этноса йоруба из ФРН, разговаривающих на нигерийском варианте английского языка 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обстановке непринужденного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871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исследования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анализа артикуляции произносительных вариантов системы гласных британского английского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нигерийском английском девушками-студентками в обстановке непринужденного общения. </a:t>
            </a:r>
          </a:p>
        </p:txBody>
      </p:sp>
    </p:spTree>
    <p:extLst>
      <p:ext uri="{BB962C8B-B14F-4D97-AF65-F5344CB8AC3E}">
        <p14:creationId xmlns:p14="http://schemas.microsoft.com/office/powerpoint/2010/main" val="230665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 исследования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охарактеризовать языковую ситуацию в ФРН;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представить системы вокализма языка йоруба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британского английского;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рассмотреть особенности реализации фонологических переменных системы вокализма британского варианта английского языка в нигерийском варианте английского языка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информантами-студентами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женского пола в обстановке непринужденного общения.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894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Методы исследования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 и сопоставительный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методы. С помощью первого выделялись аспекты, в которых рассматривается языковая ситуация в Нигерии. Сопоставительный подход использовался для сравнения артикуляции гласных ФП британского английского языка в НВАЯ.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фиксации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языкового и речевого материала на определенные носители (в процессе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социофонетических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изысканий важную роль играет методика сбора материала исследования)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моделирования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коммуникативной ситуации (в рамках последнего важную роль играют конструируемые контексты общения, в числе которых общение информантов с участием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экспериментатора).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68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билингвизма в трудах Школы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социофонетики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фоностилистики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профессора А.Д. Петренко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endParaRPr lang="ru-RU" dirty="0" smtClean="0"/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Храбскова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Д.М. Фонетическая эволюция французской речи этнических французско-немецких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билингвов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Диссертация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канд. филологических наук: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10.02.05. Романские языки. 2007 год.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Бородина Д.С.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Фоностилистические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особенности английской речи датско-английских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билингвов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 примере студенческого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социолекта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Диссертация … канд. филологических наук: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10.02.04.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Германские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языки. 2009 год.</a:t>
            </a: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Петренко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Петренко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Д.А.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Билингвизм и вариативность языкового репертуара билингва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Иностранные языки в высшей школе. Научный журнал.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2018 год.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Поповская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А.Я.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Интерференциальная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фоностилистическая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вариативность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социолекта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носителей близкородственных языков. – Диссертация … канд. филологических наук: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10.02.04. Германские языки. 2019 год.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575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Результаты исследования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Федеративной Республике Нигерия языковая ситуация является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экзоглоссной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несбалансированной.</a:t>
            </a:r>
          </a:p>
          <a:p>
            <a:pPr algn="just"/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 - 190.9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миллионов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</a:t>
            </a:r>
          </a:p>
          <a:p>
            <a:pPr algn="just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21%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народность </a:t>
            </a:r>
            <a:r>
              <a:rPr lang="ru-RU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хауса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21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этнос </a:t>
            </a:r>
            <a:r>
              <a:rPr lang="ru-RU" sz="8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йоруба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18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жителей – это сообщество </a:t>
            </a:r>
            <a:r>
              <a:rPr lang="ru-RU" sz="8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игбо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Фулани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%, </a:t>
            </a:r>
            <a:r>
              <a:rPr lang="ru-RU" sz="8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тив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- 6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от общей численности населения. Этносы </a:t>
            </a:r>
            <a:r>
              <a:rPr lang="ru-RU" sz="8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канури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8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ибибио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- 5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каждый. 4% </a:t>
            </a: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народность </a:t>
            </a:r>
            <a:r>
              <a:rPr lang="ru-RU" sz="8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эдо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Остальные этнические группы формируют оставшиеся 10% населения Федеративной Республики Нигерия. </a:t>
            </a:r>
          </a:p>
          <a:p>
            <a:pPr algn="just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языки, используемые в стране, представлены английским и главными языками каждого штата, которые имеют официальный статус. В ФРН функционирует около 400 языков коренных народов. Некоторые из последних являются самыми употребляемыми. С этой точки зрения можно выделить </a:t>
            </a:r>
            <a:r>
              <a:rPr lang="ru-RU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хауса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используют 27% населения. 11% нигерийцев говорят на </a:t>
            </a:r>
            <a:r>
              <a:rPr lang="ru-RU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языке </a:t>
            </a:r>
            <a:r>
              <a:rPr lang="ru-RU" sz="8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игбо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18% жителей применяют </a:t>
            </a:r>
            <a:r>
              <a:rPr lang="ru-RU" sz="8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йоруба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Следует отметить широкую распространенность нигерийского пиджин </a:t>
            </a:r>
            <a:r>
              <a:rPr lang="ru-RU" sz="8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инглиша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ru-RU" dirty="0"/>
          </a:p>
          <a:p>
            <a:pPr>
              <a:buFont typeface="Wingdings" pitchFamily="2" charset="2"/>
              <a:buChar char="Ø"/>
            </a:pPr>
            <a:endParaRPr lang="ru-RU" b="1" dirty="0" smtClean="0"/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872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Результаты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Образование. Начальное образование в ФРН получают 98% людей. Число граждан, имеющих среднее образование, – 29%, что составляет менее одной третьей от общего числа населения. 3% граждан Нигерии получили высшее образование. Уровень грамотности в стране составляет 43%. Когда проходят первые три года обучения в начальной школе, преподаватели начинают вести учебный процесс с использованием английского языка. Последний в своей стандартной форме нигерийского варианта английского языка функционирует в ФРН во многих социальных сферах.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статье 51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Конституции Федеративной Республики Нигерии говорится, что Национальная Ассамблея осуществляет свою деятельность на английском языке, а также на языках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игбо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хауса и йоруба, когда соблюдены соответствующие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процедуры;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Английский язык используется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деятельности Национального собрания (законодательного органа Федеративной Республики Нигерия) (статья 55 Конституции) и Национального собрания любого штата этого государства (статья 97 Конституции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403238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Результаты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Алфавит языка йоруба: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Ẹẹ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[ɛ]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Ff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Gg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Gbgb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[ɡ͡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Jj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ӡ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Kk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Nn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Ọọ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[ɔ]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k͡p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Ṣṣ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[ʃ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Ww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вокализма ЯЙ: семь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ртовых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гласных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ɛ;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ɔ;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пять назальных гласных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ĩ; ɛ̃; ã; ɔ̃; ũ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вокализма британского английского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монофтонги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/ɪ,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æ, ɔ, ʌ, ʊ, ə,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:, ɑ:, ɔ:, ə:/;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дифтонги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/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ɪ,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ɪ,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ɔɪ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əʊ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ʊ,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ɪə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ə,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ʊə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/;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27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1026</Words>
  <Application>Microsoft Office PowerPoint</Application>
  <PresentationFormat>Экран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Тема Office</vt:lpstr>
      <vt:lpstr>III Межрегиональная научная конференция «Социофонетика и фоностилистика: от теории к практике» 17 – 18 июня 2020 года г. Симферополь </vt:lpstr>
      <vt:lpstr>Актуальность исследования</vt:lpstr>
      <vt:lpstr>Цель исследования</vt:lpstr>
      <vt:lpstr>Задачи исследования</vt:lpstr>
      <vt:lpstr>Методы исследования</vt:lpstr>
      <vt:lpstr>Исследование билингвизма в трудах Школы социофонетики и фоностилистики профессора А.Д. Петренко</vt:lpstr>
      <vt:lpstr>Результаты исследования</vt:lpstr>
      <vt:lpstr>Результаты исследования</vt:lpstr>
      <vt:lpstr>Результаты исследования</vt:lpstr>
      <vt:lpstr>Результаты исследования</vt:lpstr>
      <vt:lpstr>Общий вывод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функционирования имен собственных в британской литературе</dc:title>
  <dc:creator>Michael</dc:creator>
  <cp:lastModifiedBy>Пользователь</cp:lastModifiedBy>
  <cp:revision>64</cp:revision>
  <dcterms:created xsi:type="dcterms:W3CDTF">2020-05-23T09:36:39Z</dcterms:created>
  <dcterms:modified xsi:type="dcterms:W3CDTF">2020-06-23T14:17:32Z</dcterms:modified>
</cp:coreProperties>
</file>