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F7BB8-90D7-4047-AD20-122D61AEEE3E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90312-28CC-4612-8604-B56AC6166C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90312-28CC-4612-8604-B56AC6166CA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7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9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5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91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431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25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3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40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13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9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3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1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1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31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1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9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7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2FD09-BE49-4502-8DE2-0AE2F6D470B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85A3-91EE-4DD3-AA1A-8EE1FBCD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96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5450" y="1904241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BESONDERHEITEN DER ASSIMILATION, REDUKTION UND PROSODIE (in englischer und deutscher Sprache)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7294" y="6232595"/>
            <a:ext cx="5014706" cy="625405"/>
          </a:xfrm>
        </p:spPr>
        <p:txBody>
          <a:bodyPr/>
          <a:lstStyle/>
          <a:p>
            <a:r>
              <a:rPr lang="ru-RU" dirty="0" smtClean="0"/>
              <a:t>Абрютина А.Ю., Пономарева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6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673" y="2526831"/>
            <a:ext cx="9905998" cy="1478570"/>
          </a:xfrm>
        </p:spPr>
        <p:txBody>
          <a:bodyPr/>
          <a:lstStyle/>
          <a:p>
            <a:pPr algn="ctr"/>
            <a:r>
              <a:rPr lang="de-DE" dirty="0" smtClean="0">
                <a:latin typeface="Old English Text MT" panose="03040902040508030806" pitchFamily="66" charset="0"/>
              </a:rPr>
              <a:t>Danke für die Aufmerksamkeit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2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dieser Arbeit wird die Bewertung der charakteristischen Assimilation und Reduktion-Eigenschaften durch eine Kontrastanalyse der englischen und deutschen Sprachen durchgeführt.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58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 der </a:t>
            </a:r>
            <a:r>
              <a:rPr lang="de-DE" dirty="0" smtClean="0"/>
              <a:t>Studie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Ziel der Studie ist das Allgemeine und das Private in jedem betrachteten phonetischen System zu identifizieren und mögliche Mischzonen von Sprachen zu entdecken.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85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Forschungsergebnis.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Nur in der deutschen Sprache ist die Assimilation von Plosiven an Nasale möglich (z.B.: Beamten [</a:t>
            </a:r>
            <a:r>
              <a:rPr lang="de-DE" dirty="0" err="1"/>
              <a:t>bə'ampm</a:t>
            </a:r>
            <a:r>
              <a:rPr lang="de-DE" dirty="0"/>
              <a:t>]) und die progressive Weitergabe des stimmlos-Merkmals (z.B.: dasselbe [</a:t>
            </a:r>
            <a:r>
              <a:rPr lang="de-DE" dirty="0" err="1"/>
              <a:t>sz</a:t>
            </a:r>
            <a:r>
              <a:rPr lang="de-DE" dirty="0"/>
              <a:t> → </a:t>
            </a:r>
            <a:r>
              <a:rPr lang="de-DE" dirty="0" err="1"/>
              <a:t>ss</a:t>
            </a:r>
            <a:r>
              <a:rPr lang="de-DE" dirty="0"/>
              <a:t>]); im </a:t>
            </a:r>
            <a:r>
              <a:rPr lang="de-DE" dirty="0" err="1"/>
              <a:t>Englishen</a:t>
            </a:r>
            <a:r>
              <a:rPr lang="de-DE" dirty="0"/>
              <a:t>, wenn es überhaupt solche Gelegenheit gibt, ist nur regressive Assimilation möglich (z.B.: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thanks</a:t>
            </a:r>
            <a:r>
              <a:rPr lang="de-DE" dirty="0"/>
              <a:t> [</a:t>
            </a:r>
            <a:r>
              <a:rPr lang="de-DE" dirty="0" err="1"/>
              <a:t>ðθ</a:t>
            </a:r>
            <a:r>
              <a:rPr lang="de-DE" dirty="0"/>
              <a:t> → </a:t>
            </a:r>
            <a:r>
              <a:rPr lang="de-DE" dirty="0" err="1"/>
              <a:t>θθ</a:t>
            </a:r>
            <a:r>
              <a:rPr lang="de-DE" dirty="0"/>
              <a:t>]).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40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Ähnlichkeit</a:t>
            </a:r>
            <a:r>
              <a:rPr lang="en-US" dirty="0" err="1" smtClean="0"/>
              <a:t>en</a:t>
            </a:r>
            <a:r>
              <a:rPr lang="de-DE" dirty="0" smtClean="0"/>
              <a:t> </a:t>
            </a:r>
            <a:r>
              <a:rPr lang="de-DE" dirty="0"/>
              <a:t>der </a:t>
            </a:r>
            <a:r>
              <a:rPr lang="de-DE" dirty="0" smtClean="0"/>
              <a:t>Sprachen.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</a:t>
            </a:r>
            <a:r>
              <a:rPr lang="de-DE" dirty="0"/>
              <a:t>inhärente Eigenschaft der «Stress </a:t>
            </a:r>
            <a:r>
              <a:rPr lang="de-DE" dirty="0" err="1"/>
              <a:t>timed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 smtClean="0"/>
              <a:t>»;</a:t>
            </a:r>
          </a:p>
          <a:p>
            <a:r>
              <a:rPr lang="de-DE" dirty="0" smtClean="0"/>
              <a:t>Etablierte </a:t>
            </a:r>
            <a:r>
              <a:rPr lang="de-DE" dirty="0"/>
              <a:t>und freie </a:t>
            </a:r>
            <a:r>
              <a:rPr lang="de-DE" dirty="0" smtClean="0"/>
              <a:t>Akzentmuster;</a:t>
            </a:r>
          </a:p>
          <a:p>
            <a:r>
              <a:rPr lang="de-DE" dirty="0" smtClean="0"/>
              <a:t>Die </a:t>
            </a:r>
            <a:r>
              <a:rPr lang="de-DE" dirty="0"/>
              <a:t>kontrastierenden Eigenschaften der </a:t>
            </a:r>
            <a:r>
              <a:rPr lang="de-DE" dirty="0" smtClean="0"/>
              <a:t>Betonung;</a:t>
            </a:r>
          </a:p>
          <a:p>
            <a:r>
              <a:rPr lang="de-DE" dirty="0"/>
              <a:t>Bewegung kann </a:t>
            </a:r>
            <a:r>
              <a:rPr lang="de-DE" dirty="0" smtClean="0"/>
              <a:t>als </a:t>
            </a:r>
            <a:r>
              <a:rPr lang="de-DE" dirty="0"/>
              <a:t>'high fall' oder '</a:t>
            </a:r>
            <a:r>
              <a:rPr lang="de-DE" dirty="0" err="1"/>
              <a:t>low</a:t>
            </a:r>
            <a:r>
              <a:rPr lang="de-DE" dirty="0"/>
              <a:t> fall' realisiert </a:t>
            </a:r>
            <a:r>
              <a:rPr lang="de-DE" dirty="0" smtClean="0"/>
              <a:t>werden (Unterschiede </a:t>
            </a:r>
            <a:r>
              <a:rPr lang="de-DE" dirty="0"/>
              <a:t>ergeben sich ihnen zufolge erst bei der Realisierung der </a:t>
            </a:r>
            <a:r>
              <a:rPr lang="de-DE" dirty="0" smtClean="0"/>
              <a:t>Konturen)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47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13416" y="2796209"/>
            <a:ext cx="6717695" cy="19107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87414" y="5168348"/>
            <a:ext cx="7569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de-DE" sz="2400" dirty="0" smtClean="0"/>
              <a:t>ˏ</a:t>
            </a:r>
            <a:r>
              <a:rPr lang="de-DE" sz="2400" dirty="0" err="1" smtClean="0"/>
              <a:t>When</a:t>
            </a:r>
            <a:r>
              <a:rPr lang="de-DE" sz="2400" dirty="0" smtClean="0"/>
              <a:t>?     </a:t>
            </a:r>
            <a:r>
              <a:rPr lang="ru-RU" sz="2400" dirty="0" smtClean="0"/>
              <a:t> </a:t>
            </a:r>
            <a:r>
              <a:rPr lang="de-DE" sz="2400" dirty="0" smtClean="0"/>
              <a:t>   ́</a:t>
            </a:r>
            <a:r>
              <a:rPr lang="de-DE" sz="2400" dirty="0" err="1" smtClean="0"/>
              <a:t>When</a:t>
            </a:r>
            <a:r>
              <a:rPr lang="de-DE" sz="2400" dirty="0" smtClean="0"/>
              <a:t>?         ˏWann?     </a:t>
            </a:r>
            <a:r>
              <a:rPr lang="ru-RU" sz="2400" dirty="0" smtClean="0"/>
              <a:t> </a:t>
            </a:r>
            <a:r>
              <a:rPr lang="de-DE" sz="2400" dirty="0" smtClean="0"/>
              <a:t>     ́Wann?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66700" y="459491"/>
            <a:ext cx="9905998" cy="1478570"/>
          </a:xfrm>
        </p:spPr>
        <p:txBody>
          <a:bodyPr>
            <a:normAutofit/>
          </a:bodyPr>
          <a:lstStyle/>
          <a:p>
            <a:r>
              <a:rPr lang="de-DE" dirty="0" smtClean="0"/>
              <a:t>Unterschiede</a:t>
            </a:r>
            <a:r>
              <a:rPr lang="ru-RU" dirty="0" smtClean="0"/>
              <a:t>.</a:t>
            </a:r>
            <a:r>
              <a:rPr lang="de-DE" dirty="0" smtClean="0"/>
              <a:t> </a:t>
            </a:r>
            <a:r>
              <a:rPr lang="ru-RU" sz="2400" dirty="0" smtClean="0"/>
              <a:t>(</a:t>
            </a:r>
            <a:r>
              <a:rPr lang="de-DE" sz="2400" dirty="0"/>
              <a:t>Punkte für Nuklei und Linien für mit diesen verbundenen Bewegungen stehen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522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Unterschiede.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deutsche </a:t>
            </a:r>
            <a:r>
              <a:rPr lang="de-DE" dirty="0" smtClean="0"/>
              <a:t>Sprache ist </a:t>
            </a:r>
            <a:r>
              <a:rPr lang="de-DE" dirty="0"/>
              <a:t>durch progressive Assimilation </a:t>
            </a:r>
            <a:r>
              <a:rPr lang="de-DE" dirty="0" smtClean="0"/>
              <a:t>gekennzeichnet;</a:t>
            </a:r>
          </a:p>
          <a:p>
            <a:r>
              <a:rPr lang="de-DE" dirty="0" smtClean="0"/>
              <a:t>Die </a:t>
            </a:r>
            <a:r>
              <a:rPr lang="de-DE" dirty="0"/>
              <a:t>häufige Verwendung von schwachen Formen </a:t>
            </a:r>
            <a:r>
              <a:rPr lang="de-DE" dirty="0" smtClean="0"/>
              <a:t>ist für die deutsche Sprache untypisch;</a:t>
            </a:r>
          </a:p>
          <a:p>
            <a:r>
              <a:rPr lang="de-DE" dirty="0" smtClean="0"/>
              <a:t>Die </a:t>
            </a:r>
            <a:r>
              <a:rPr lang="de-DE" dirty="0"/>
              <a:t>reduzierten Formen </a:t>
            </a:r>
            <a:r>
              <a:rPr lang="de-DE" dirty="0" smtClean="0"/>
              <a:t>sind für </a:t>
            </a:r>
            <a:r>
              <a:rPr lang="de-DE" dirty="0"/>
              <a:t>die deutsche Sprache nicht so </a:t>
            </a:r>
            <a:r>
              <a:rPr lang="de-DE" dirty="0" smtClean="0"/>
              <a:t>wichtig.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51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Vergleich von reduzierten formen.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789043"/>
            <a:ext cx="6103978" cy="240044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875" y="4175935"/>
            <a:ext cx="6525536" cy="26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1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11965"/>
            <a:ext cx="9905999" cy="4479236"/>
          </a:xfrm>
        </p:spPr>
        <p:txBody>
          <a:bodyPr/>
          <a:lstStyle/>
          <a:p>
            <a:r>
              <a:rPr lang="de-DE" dirty="0"/>
              <a:t>Einer der wichtigsten Unterschiede kann die Betonungsaufstellung in Phrasen und im Falle der Ähnlichkeit lexikalischer Einheiten genannt </a:t>
            </a:r>
            <a:r>
              <a:rPr lang="de-DE" dirty="0" smtClean="0"/>
              <a:t>werden;</a:t>
            </a:r>
          </a:p>
          <a:p>
            <a:r>
              <a:rPr lang="de-DE" dirty="0"/>
              <a:t>D</a:t>
            </a:r>
            <a:r>
              <a:rPr lang="de-DE" dirty="0" smtClean="0"/>
              <a:t>ie </a:t>
            </a:r>
            <a:r>
              <a:rPr lang="de-DE" dirty="0"/>
              <a:t>Kontur der Intonation im </a:t>
            </a:r>
            <a:r>
              <a:rPr lang="de-DE" dirty="0" smtClean="0"/>
              <a:t>Englischen wird  </a:t>
            </a:r>
            <a:r>
              <a:rPr lang="de-DE" dirty="0"/>
              <a:t>als glatt bezeichnet, während im Deutschen – als </a:t>
            </a:r>
            <a:r>
              <a:rPr lang="de-DE" dirty="0" smtClean="0"/>
              <a:t>sprunghaft;</a:t>
            </a:r>
          </a:p>
          <a:p>
            <a:r>
              <a:rPr lang="de-DE" dirty="0"/>
              <a:t>Für die englische Sprache ist Kompression charakteristisch, während im deutschen Kürzung häufiger  verwendet wird.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612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28</TotalTime>
  <Words>309</Words>
  <Application>Microsoft Office PowerPoint</Application>
  <PresentationFormat>Широкоэкранный</PresentationFormat>
  <Paragraphs>25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Old English Text MT</vt:lpstr>
      <vt:lpstr>Trebuchet MS</vt:lpstr>
      <vt:lpstr>Tw Cen MT</vt:lpstr>
      <vt:lpstr>Контур</vt:lpstr>
      <vt:lpstr>BESONDERHEITEN DER ASSIMILATION, REDUKTION UND PROSODIE (in englischer und deutscher Sprache)</vt:lpstr>
      <vt:lpstr>Einführung.</vt:lpstr>
      <vt:lpstr>Ziel der Studie.</vt:lpstr>
      <vt:lpstr>Forschungsergebnis.</vt:lpstr>
      <vt:lpstr>Ähnlichkeiten der Sprachen. </vt:lpstr>
      <vt:lpstr>Unterschiede. (Punkte für Nuklei und Linien für mit diesen verbundenen Bewegungen stehen)</vt:lpstr>
      <vt:lpstr>Unterschiede.</vt:lpstr>
      <vt:lpstr>Vergleich von reduzierten formen. </vt:lpstr>
      <vt:lpstr>Презентация PowerPoint</vt:lpstr>
      <vt:lpstr>Danke für die Aufmerksamkeit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BESONDERHEITEN DER ASSIMILATION, REDUKTION UND PROSODIE (in englischer und deutscher Sprache)</dc:title>
  <dc:creator>Microsoft Office</dc:creator>
  <cp:lastModifiedBy>Microsoft Office</cp:lastModifiedBy>
  <cp:revision>3</cp:revision>
  <dcterms:created xsi:type="dcterms:W3CDTF">2020-05-20T08:10:12Z</dcterms:created>
  <dcterms:modified xsi:type="dcterms:W3CDTF">2020-05-20T08:38:14Z</dcterms:modified>
</cp:coreProperties>
</file>