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63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8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7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0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8246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001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488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68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40643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2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520A53-D454-4796-B1D5-8C95228AD1D3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ACF73D-3F7C-4009-AA95-7771A6C79E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994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838431" y="248906"/>
            <a:ext cx="8624319" cy="18113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специфика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Chinglish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55391" y="2614515"/>
            <a:ext cx="537721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Иваницкая Дарья Валентиновна</a:t>
            </a:r>
            <a:endParaRPr lang="en-US" sz="2200" dirty="0" smtClean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аспирантка 2 курса, 45.06.01 Языкознание и литературоведение (Германские языки (английский язык), Институт </a:t>
            </a:r>
            <a:r>
              <a:rPr lang="ru-RU" sz="220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иностранной филологии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сп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),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/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ФГАОУ ВО «Крымский федеральный университет имени В.И. Вернадского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8046" y="6030835"/>
            <a:ext cx="312916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Симферополь, 2020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9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639" y="518613"/>
            <a:ext cx="10822674" cy="5677469"/>
          </a:xfrm>
        </p:spPr>
        <p:txBody>
          <a:bodyPr>
            <a:noAutofit/>
          </a:bodyPr>
          <a:lstStyle/>
          <a:p>
            <a:pPr marL="0" indent="457200" algn="ctr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влияние английского языка на китайский посредством заимствований и сокращений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некоторые популярные сокращения в китайском языке, которые были заимствованы из английского языка, дать им логическое объяснение. Однако, в настоящее время данный гибрид широко распространен в Китае.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Чинглиш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считают некоторые китайские лингвисты, это «неестественный английский», на который влияют китайские словесные модели и модели мышления. Это явление характерно в основном для новичков и для тех, кто вряд ли может выучить английский язык очень хорошо. Почему же так получилось, что английский язык «смешался» с китайским?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036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2890" y="450375"/>
            <a:ext cx="1029041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английский - самый распространённый язык в мире, который влияет на каждый другой язык, поэтому он, соответсвенно, коснулся и китайского языка. Благодаря миграции английских туристов в Китай, данный язык прочно осел в данной стране, но, конечно же, видоизменился. </a:t>
            </a:r>
          </a:p>
          <a:p>
            <a:pPr indent="45720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грамматические особенности у каждого язык свои: китайская грамматика характеризуется гибкостью, а английская - жесткостью. Проще говоря, гибкость является эквивалентной эластичности. Ведь понятно, что если вещь упругая, ее можно сжать расширить, удлини или наоборот. Жесткость же означает отсутствие гибкости. Каждая часть предложения по-своему важна и ничего нельзя удалить просто так. Кроме того, гибкость и жесткость относительны. И даже если английская грамматика представляет большую жесткость, но это не означает, что она не обладает гибкостью; и то, что китайская грамматика демонстрирует более гибкую природу, она не становится от этого менее жесткой.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3582" y="327546"/>
            <a:ext cx="10563367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нет языка, в котором бы не существовало заимствований из других языков. Китайский язык тоже не обошел стороной такой процесс, но структура китайского языка такова, что проникнуть в нее другой лексике довольно трудно. Но не смотря на то, что китайский и английский – абсолютно противоположные языки, все же появился их гибрид в виде языка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чинглиш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заимствования - произведение оболочки иностранных слов или же попросту передача их звучания.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aspirin -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阿司匹林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Āsīpīlín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аспирин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chocolate -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巧克力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Qiǎokèlì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шоколад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pizza -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比萨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Bǐsà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пиццаво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- </a:t>
            </a:r>
            <a:r>
              <a:rPr lang="ja-JP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维他命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Wéitāmìng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93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1444" y="626704"/>
            <a:ext cx="1084997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существуют слова, в которых семантическая часть слова накладывается на звуковую форму:</a:t>
            </a:r>
          </a:p>
          <a:p>
            <a:pPr indent="4572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bandage -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绷带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Bēngdài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бинт, состоит из 2х слов: затягивать (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绷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бинт (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带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indent="45720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Кальки (семантические заимствования) и являются переводом на китайский язык, т.е. обозначение иностранных слов иероглифами. </a:t>
            </a:r>
          </a:p>
          <a:p>
            <a:pPr indent="4572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Horsepower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лошадиная сила) -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马力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Mǎlì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马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лошадь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力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сила. </a:t>
            </a:r>
          </a:p>
          <a:p>
            <a:pPr indent="457200"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существуют фонетико-семантические заимствования, когда слово состоит из двух частей:</a:t>
            </a:r>
          </a:p>
          <a:p>
            <a:pPr indent="457200"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ballet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балет) -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芭蕾舞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Bālěiwǔ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芭蕾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Bālěi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+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舞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wǔ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танец.</a:t>
            </a:r>
          </a:p>
          <a:p>
            <a:pPr indent="457200"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китайском языке существует много сокращений и аббревиатур, которые называются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пиньинь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 </a:t>
            </a:r>
          </a:p>
          <a:p>
            <a:pPr indent="457200" algn="ctr"/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中国 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Китай, китайский, а буквально - центральное царство;</a:t>
            </a:r>
          </a:p>
          <a:p>
            <a:pPr indent="457200" algn="ctr"/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 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hǎi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Шанхай, буквально - на море и т.п.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048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7104" y="1214651"/>
            <a:ext cx="1106833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Лингвисты отмечают, что современная молодежь Китая намеренно использует англицизмы, чтобы разнообразить свою речь или показать более высокий уровень образования. Причиной такого явления принято считать «европеизацию», т.е. внедрение европейской и американской культур посредством СМИ. Для наглядности можно привести самые распространенные американские сокращения, которые закрепились в китайском языке: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bye-bye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пока, до свидания;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(I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ясно, понятно;</a:t>
            </a:r>
          </a:p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RUThere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 – ты тут?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80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9935" y="1378425"/>
            <a:ext cx="107407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встречаются английские аббревиатуры, которые не переводятся на другие языки, но могут быть использованы в официально-деловых стилях речи: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NATO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Atlantic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НАТО;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ООН;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NBA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Национальная баскетбольная ассоциация.  </a:t>
            </a: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09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8132" y="709683"/>
            <a:ext cx="104769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положение английского языка в Китае, можно сказать, что его внедрение происходит не только в обычный разговорный язык, но и в различные сферы деятельности человека. Особенно это заметно в общении с молодым поколением китайцев, которые все чаще и чаще используют английские сокращения и заимствования в своей речи. 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Считается, что влияние английского языка на китайский со временем будет лишь увеличиваться, поэтому при изучении китайского языка необходимо исследовать влияние на него других языков, в особенности английского. 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8315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122</TotalTime>
  <Words>776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メイリオ</vt:lpstr>
      <vt:lpstr>Arial</vt:lpstr>
      <vt:lpstr>Calibri</vt:lpstr>
      <vt:lpstr>Corbel</vt:lpstr>
      <vt:lpstr>Gill Sans MT</vt:lpstr>
      <vt:lpstr>Impact</vt:lpstr>
      <vt:lpstr>Times New Roman</vt:lpstr>
      <vt:lpstr>Badge</vt:lpstr>
      <vt:lpstr>Фонетическая специфика  языка Chinglish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</cp:revision>
  <dcterms:created xsi:type="dcterms:W3CDTF">2020-05-26T16:58:30Z</dcterms:created>
  <dcterms:modified xsi:type="dcterms:W3CDTF">2020-06-04T19:25:28Z</dcterms:modified>
</cp:coreProperties>
</file>