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latin typeface="Georgia" panose="02040502050405020303" pitchFamily="18" charset="0"/>
              </a:rPr>
              <a:t>Easter</a:t>
            </a:r>
            <a:r>
              <a:rPr lang="ru-RU" b="1" i="1" dirty="0">
                <a:latin typeface="Georgia" panose="02040502050405020303" pitchFamily="18" charset="0"/>
              </a:rPr>
              <a:t> </a:t>
            </a:r>
            <a:r>
              <a:rPr lang="ru-RU" b="1" i="1" dirty="0" err="1">
                <a:latin typeface="Georgia" panose="02040502050405020303" pitchFamily="18" charset="0"/>
              </a:rPr>
              <a:t>eggs</a:t>
            </a:r>
            <a:r>
              <a:rPr lang="ru-RU" b="1" i="1" dirty="0">
                <a:latin typeface="Georgia" panose="02040502050405020303" pitchFamily="18" charset="0"/>
              </a:rPr>
              <a:t> - Пасхальные яйца </a:t>
            </a:r>
            <a:endParaRPr lang="ru-RU" i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" y="1667672"/>
            <a:ext cx="7673248" cy="4353616"/>
          </a:xfrm>
        </p:spPr>
      </p:pic>
    </p:spTree>
    <p:extLst>
      <p:ext uri="{BB962C8B-B14F-4D97-AF65-F5344CB8AC3E}">
        <p14:creationId xmlns:p14="http://schemas.microsoft.com/office/powerpoint/2010/main" val="34043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err="1"/>
              <a:t>Easter</a:t>
            </a:r>
            <a:r>
              <a:rPr lang="ru-RU" sz="2000" b="1" i="1" dirty="0"/>
              <a:t> </a:t>
            </a:r>
            <a:r>
              <a:rPr lang="ru-RU" sz="2000" b="1" i="1" dirty="0" err="1"/>
              <a:t>baskets</a:t>
            </a:r>
            <a:r>
              <a:rPr lang="ru-RU" sz="2000" b="1" i="1" dirty="0"/>
              <a:t> - Пасхальные корзины</a:t>
            </a:r>
            <a:endParaRPr lang="ru-RU" sz="20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2" y="620688"/>
            <a:ext cx="3830836" cy="60202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В Пасхальный понедельник принято дарить детям на улицах конфеты и игрушки.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48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80120"/>
          </a:xfrm>
        </p:spPr>
        <p:txBody>
          <a:bodyPr/>
          <a:lstStyle/>
          <a:p>
            <a:r>
              <a:rPr lang="ru-RU" sz="2400" b="1" i="1" dirty="0" err="1"/>
              <a:t>Easter</a:t>
            </a:r>
            <a:r>
              <a:rPr lang="ru-RU" sz="2400" b="1" i="1" dirty="0"/>
              <a:t> </a:t>
            </a:r>
            <a:r>
              <a:rPr lang="ru-RU" sz="2400" b="1" i="1" dirty="0" err="1"/>
              <a:t>Bunny</a:t>
            </a:r>
            <a:r>
              <a:rPr lang="ru-RU" sz="2400" b="1" i="1" dirty="0"/>
              <a:t> - Пасхальный</a:t>
            </a:r>
            <a:r>
              <a:rPr lang="ru-RU" sz="2400" i="1" dirty="0"/>
              <a:t> </a:t>
            </a:r>
            <a:r>
              <a:rPr lang="ru-RU" sz="2400" b="1" i="1" dirty="0"/>
              <a:t>кролик </a:t>
            </a:r>
            <a:endParaRPr lang="ru-RU" sz="24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4" y="1392846"/>
            <a:ext cx="7862645" cy="4844466"/>
          </a:xfrm>
        </p:spPr>
      </p:pic>
    </p:spTree>
    <p:extLst>
      <p:ext uri="{BB962C8B-B14F-4D97-AF65-F5344CB8AC3E}">
        <p14:creationId xmlns:p14="http://schemas.microsoft.com/office/powerpoint/2010/main" val="1409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Georgia" panose="02040502050405020303" pitchFamily="18" charset="0"/>
              </a:rPr>
              <a:t>пасхальный </a:t>
            </a:r>
            <a:r>
              <a:rPr lang="ru-RU" i="1" dirty="0" smtClean="0">
                <a:latin typeface="Georgia" panose="02040502050405020303" pitchFamily="18" charset="0"/>
              </a:rPr>
              <a:t>торт- </a:t>
            </a:r>
            <a:r>
              <a:rPr lang="ru-RU" b="1" i="1" dirty="0" err="1" smtClean="0">
                <a:latin typeface="Georgia" panose="02040502050405020303" pitchFamily="18" charset="0"/>
              </a:rPr>
              <a:t>simnel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cake</a:t>
            </a:r>
            <a:r>
              <a:rPr lang="ru-RU" i="1" dirty="0" smtClean="0">
                <a:latin typeface="Georgia" panose="02040502050405020303" pitchFamily="18" charset="0"/>
              </a:rPr>
              <a:t> </a:t>
            </a:r>
            <a:endParaRPr lang="ru-RU" i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552728" cy="4752527"/>
          </a:xfrm>
        </p:spPr>
      </p:pic>
    </p:spTree>
    <p:extLst>
      <p:ext uri="{BB962C8B-B14F-4D97-AF65-F5344CB8AC3E}">
        <p14:creationId xmlns:p14="http://schemas.microsoft.com/office/powerpoint/2010/main" val="2146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>
                <a:latin typeface="Georgia" panose="02040502050405020303" pitchFamily="18" charset="0"/>
              </a:rPr>
              <a:t>крестовые булочки </a:t>
            </a:r>
            <a:r>
              <a:rPr lang="ru-RU" sz="2800" b="1" i="1" dirty="0" err="1">
                <a:latin typeface="Georgia" panose="02040502050405020303" pitchFamily="18" charset="0"/>
              </a:rPr>
              <a:t>hot</a:t>
            </a:r>
            <a:r>
              <a:rPr lang="ru-RU" sz="2800" b="1" i="1" dirty="0"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latin typeface="Georgia" panose="02040502050405020303" pitchFamily="18" charset="0"/>
              </a:rPr>
              <a:t>cross</a:t>
            </a:r>
            <a:r>
              <a:rPr lang="ru-RU" sz="2800" b="1" i="1" dirty="0"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latin typeface="Georgia" panose="02040502050405020303" pitchFamily="18" charset="0"/>
              </a:rPr>
              <a:t>buns</a:t>
            </a:r>
            <a:endParaRPr lang="ru-RU" sz="2800" i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06574"/>
            <a:ext cx="6552727" cy="4502745"/>
          </a:xfrm>
        </p:spPr>
      </p:pic>
    </p:spTree>
    <p:extLst>
      <p:ext uri="{BB962C8B-B14F-4D97-AF65-F5344CB8AC3E}">
        <p14:creationId xmlns:p14="http://schemas.microsoft.com/office/powerpoint/2010/main" val="40815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Easter</a:t>
            </a:r>
            <a:r>
              <a:rPr lang="ru-RU" b="1" dirty="0"/>
              <a:t> </a:t>
            </a:r>
            <a:r>
              <a:rPr lang="ru-RU" b="1" dirty="0" err="1"/>
              <a:t>Bonnets</a:t>
            </a:r>
            <a:r>
              <a:rPr lang="ru-RU" b="1" dirty="0"/>
              <a:t> – </a:t>
            </a:r>
            <a:r>
              <a:rPr lang="ru-RU" dirty="0"/>
              <a:t>женские шляпки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украшенные весенними цветами, ленточками и прочими симпатичными мелочами. Их хозяйки красуются в них на пасхальном параде шляпок.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>
            <a:fillRect/>
          </a:stretch>
        </p:blipFill>
        <p:spPr>
          <a:xfrm>
            <a:off x="4572000" y="1600200"/>
            <a:ext cx="4293840" cy="4293840"/>
          </a:xfrm>
        </p:spPr>
      </p:pic>
    </p:spTree>
    <p:extLst>
      <p:ext uri="{BB962C8B-B14F-4D97-AF65-F5344CB8AC3E}">
        <p14:creationId xmlns:p14="http://schemas.microsoft.com/office/powerpoint/2010/main" val="9899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916833"/>
            <a:ext cx="7117178" cy="1944216"/>
          </a:xfrm>
        </p:spPr>
        <p:txBody>
          <a:bodyPr/>
          <a:lstStyle/>
          <a:p>
            <a:pPr algn="ctr"/>
            <a:r>
              <a:rPr lang="ru-RU" sz="4400" b="1" i="1" dirty="0">
                <a:latin typeface="Georgia" panose="02040502050405020303" pitchFamily="18" charset="0"/>
              </a:rPr>
              <a:t>“</a:t>
            </a:r>
            <a:r>
              <a:rPr lang="ru-RU" sz="4400" b="1" i="1" dirty="0" err="1">
                <a:latin typeface="Georgia" panose="02040502050405020303" pitchFamily="18" charset="0"/>
              </a:rPr>
              <a:t>Happy</a:t>
            </a:r>
            <a:r>
              <a:rPr lang="ru-RU" sz="4400" b="1" i="1" dirty="0">
                <a:latin typeface="Georgia" panose="02040502050405020303" pitchFamily="18" charset="0"/>
              </a:rPr>
              <a:t> </a:t>
            </a:r>
            <a:r>
              <a:rPr lang="ru-RU" sz="4400" b="1" i="1" dirty="0" err="1">
                <a:latin typeface="Georgia" panose="02040502050405020303" pitchFamily="18" charset="0"/>
              </a:rPr>
              <a:t>Easter</a:t>
            </a:r>
            <a:r>
              <a:rPr lang="ru-RU" sz="4400" b="1" i="1" dirty="0">
                <a:latin typeface="Georgia" panose="02040502050405020303" pitchFamily="18" charset="0"/>
              </a:rPr>
              <a:t>!”</a:t>
            </a:r>
            <a:r>
              <a:rPr lang="ru-RU" sz="4400" b="1" dirty="0"/>
              <a:t> 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31</TotalTime>
  <Words>59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Courier New</vt:lpstr>
      <vt:lpstr>Georgia</vt:lpstr>
      <vt:lpstr>Trebuchet MS</vt:lpstr>
      <vt:lpstr>Verdana</vt:lpstr>
      <vt:lpstr>Wingdings 2</vt:lpstr>
      <vt:lpstr>Spring</vt:lpstr>
      <vt:lpstr>Презентация PowerPoint</vt:lpstr>
      <vt:lpstr>Easter eggs - Пасхальные яйца </vt:lpstr>
      <vt:lpstr>Easter baskets - Пасхальные корзины</vt:lpstr>
      <vt:lpstr>Easter Bunny - Пасхальный кролик </vt:lpstr>
      <vt:lpstr>пасхальный торт- simnel cake </vt:lpstr>
      <vt:lpstr>крестовые булочки hot cross buns</vt:lpstr>
      <vt:lpstr>Easter Bonnets – женские шляпки</vt:lpstr>
      <vt:lpstr>“Happy Easter!”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Vladislava</cp:lastModifiedBy>
  <cp:revision>21</cp:revision>
  <dcterms:created xsi:type="dcterms:W3CDTF">2016-04-16T17:31:30Z</dcterms:created>
  <dcterms:modified xsi:type="dcterms:W3CDTF">2020-04-21T07:25:44Z</dcterms:modified>
</cp:coreProperties>
</file>