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86" r:id="rId4"/>
    <p:sldId id="261" r:id="rId5"/>
    <p:sldId id="264" r:id="rId6"/>
    <p:sldId id="266" r:id="rId7"/>
    <p:sldId id="263" r:id="rId8"/>
    <p:sldId id="257" r:id="rId9"/>
    <p:sldId id="258" r:id="rId10"/>
    <p:sldId id="260" r:id="rId11"/>
    <p:sldId id="284" r:id="rId12"/>
    <p:sldId id="281" r:id="rId13"/>
    <p:sldId id="282" r:id="rId14"/>
    <p:sldId id="283" r:id="rId15"/>
    <p:sldId id="270" r:id="rId16"/>
    <p:sldId id="279" r:id="rId17"/>
    <p:sldId id="271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9" autoAdjust="0"/>
  </p:normalViewPr>
  <p:slideViewPr>
    <p:cSldViewPr>
      <p:cViewPr varScale="1">
        <p:scale>
          <a:sx n="76" d="100"/>
          <a:sy n="76" d="100"/>
        </p:scale>
        <p:origin x="12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D86CC-07C3-4DE2-B475-755F1F7B085C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CF7B5-E2C1-4D28-A637-C20DA7BF7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79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CF7B5-E2C1-4D28-A637-C20DA7BF71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63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493441" cy="28083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7200" b="1" dirty="0">
                <a:solidFill>
                  <a:srgbClr val="FF0000"/>
                </a:solidFill>
              </a:rPr>
              <a:t>«Библиотека и гражданско-патриотическое воспитание</a:t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молодежи»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81631"/>
            <a:ext cx="8709465" cy="1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Книжная </a:t>
            </a:r>
            <a:r>
              <a:rPr lang="ru-RU" sz="2700" dirty="0"/>
              <a:t>выставка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Заре навстречу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 к 95-летию со дня рождения А. И. Милявского (1925-1995), крымского писателя, поэта, врача, участника Великой Отечественной войны, </a:t>
            </a:r>
            <a:br>
              <a:rPr lang="ru-RU" sz="2700" dirty="0" smtClean="0"/>
            </a:br>
            <a:r>
              <a:rPr lang="ru-RU" sz="2700" dirty="0" smtClean="0"/>
              <a:t>в рамках Года памяти и славы в России.</a:t>
            </a:r>
            <a:endParaRPr lang="ru-RU" sz="27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6093296"/>
            <a:ext cx="8784976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Пользователи библиотеки                                    14.01.2020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4712141" cy="32892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0928"/>
            <a:ext cx="3847340" cy="31237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586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Буклет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«Крымские этюды»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dirty="0" smtClean="0"/>
              <a:t> </a:t>
            </a:r>
            <a:r>
              <a:rPr lang="ru-RU" sz="2700" dirty="0" smtClean="0"/>
              <a:t>к 95-летию со дня рождения А. И. Милявского (1925-1995), крымского писателя, поэта, врача, участника Великой Отечественной войны,</a:t>
            </a:r>
            <a:br>
              <a:rPr lang="ru-RU" sz="2700" dirty="0" smtClean="0"/>
            </a:br>
            <a:r>
              <a:rPr lang="ru-RU" sz="2700" dirty="0" smtClean="0"/>
              <a:t> в рамках Года памяти и славы в России. </a:t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24328" y="6381328"/>
            <a:ext cx="1728192" cy="476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13.01.2020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5648443" cy="393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5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2290266"/>
          </a:xfrm>
        </p:spPr>
        <p:txBody>
          <a:bodyPr>
            <a:noAutofit/>
          </a:bodyPr>
          <a:lstStyle/>
          <a:p>
            <a:r>
              <a:rPr lang="ru-RU" sz="2400" dirty="0"/>
              <a:t>Информационный </a:t>
            </a:r>
            <a:r>
              <a:rPr lang="ru-RU" sz="2400" dirty="0" smtClean="0"/>
              <a:t>стенд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 smtClean="0">
                <a:solidFill>
                  <a:srgbClr val="FF0000"/>
                </a:solidFill>
              </a:rPr>
              <a:t>«75-летию </a:t>
            </a:r>
            <a:r>
              <a:rPr lang="ru-RU" sz="3600" b="1" dirty="0">
                <a:solidFill>
                  <a:srgbClr val="FF0000"/>
                </a:solidFill>
              </a:rPr>
              <a:t>Победы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 Великой Отечественной войне </a:t>
            </a:r>
            <a:r>
              <a:rPr lang="ru-RU" sz="3600" b="1" dirty="0">
                <a:solidFill>
                  <a:srgbClr val="FF0000"/>
                </a:solidFill>
              </a:rPr>
              <a:t>посвящается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в рамках Года памяти и славы в России.</a:t>
            </a:r>
            <a:r>
              <a:rPr lang="ru-RU" sz="2400" b="1" dirty="0" smtClean="0"/>
              <a:t> 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44208" y="2564904"/>
            <a:ext cx="2592288" cy="417646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100" b="1" dirty="0" smtClean="0">
                <a:solidFill>
                  <a:srgbClr val="C00000"/>
                </a:solidFill>
              </a:rPr>
              <a:t>«До </a:t>
            </a:r>
          </a:p>
          <a:p>
            <a:pPr marL="0" indent="0" algn="ctr">
              <a:buNone/>
            </a:pPr>
            <a:r>
              <a:rPr lang="ru-RU" sz="4100" b="1" dirty="0" smtClean="0">
                <a:solidFill>
                  <a:srgbClr val="C00000"/>
                </a:solidFill>
              </a:rPr>
              <a:t>Победы осталось…»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06.02.2020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35830"/>
            <a:ext cx="5587338" cy="41009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26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5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854" y="692696"/>
            <a:ext cx="4207633" cy="280831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Информационный стенд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b="1" dirty="0" smtClean="0">
                <a:solidFill>
                  <a:srgbClr val="FF0000"/>
                </a:solidFill>
              </a:rPr>
              <a:t>«75-летию </a:t>
            </a:r>
            <a:r>
              <a:rPr lang="ru-RU" b="1" dirty="0">
                <a:solidFill>
                  <a:srgbClr val="FF0000"/>
                </a:solidFill>
              </a:rPr>
              <a:t>Победы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Великой Отечественной войне посвящается</a:t>
            </a:r>
            <a:r>
              <a:rPr lang="ru-RU" b="1" dirty="0" smtClean="0">
                <a:solidFill>
                  <a:srgbClr val="FF0000"/>
                </a:solidFill>
              </a:rPr>
              <a:t>»,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в рамках Года памяти и славы в России.</a:t>
            </a:r>
            <a:r>
              <a:rPr lang="ru-RU" sz="2700" b="1" dirty="0" smtClean="0"/>
              <a:t>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4365104"/>
            <a:ext cx="4104456" cy="223224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rgbClr val="C00000"/>
                </a:solidFill>
              </a:rPr>
              <a:t>«До Победы осталось…»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9600" dirty="0" smtClean="0"/>
              <a:t>                                               20.02.2020</a:t>
            </a:r>
            <a:endParaRPr lang="ru-RU" sz="9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66928"/>
            <a:ext cx="4505334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04" y="1124744"/>
            <a:ext cx="8692684" cy="1728192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2400" dirty="0"/>
              <a:t>Информационный стенд</a:t>
            </a:r>
            <a:br>
              <a:rPr lang="ru-RU" sz="2400" dirty="0"/>
            </a:br>
            <a:r>
              <a:rPr lang="ru-RU" sz="4000" b="1" dirty="0">
                <a:solidFill>
                  <a:srgbClr val="FF0000"/>
                </a:solidFill>
              </a:rPr>
              <a:t>«75-летию Победы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в Великой Отечественной войне посвящается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r>
              <a:rPr lang="ru-RU" sz="4000" dirty="0" smtClean="0">
                <a:solidFill>
                  <a:srgbClr val="FF0000"/>
                </a:solidFill>
              </a:rPr>
              <a:t>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в рамках Года памяти и славы в России.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24034" y="2492896"/>
            <a:ext cx="7208406" cy="5043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    </a:t>
            </a:r>
            <a:r>
              <a:rPr lang="ru-RU" sz="9600" b="1" dirty="0" smtClean="0">
                <a:solidFill>
                  <a:srgbClr val="C00000"/>
                </a:solidFill>
              </a:rPr>
              <a:t>«До Победы осталось…» 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endParaRPr lang="ru-RU" sz="9600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                                                                     </a:t>
            </a:r>
            <a:r>
              <a:rPr lang="ru-RU" dirty="0" smtClean="0"/>
              <a:t>20.02.2020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34" y="3077267"/>
            <a:ext cx="6588224" cy="370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33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16632"/>
            <a:ext cx="4464496" cy="5112568"/>
          </a:xfrm>
        </p:spPr>
        <p:txBody>
          <a:bodyPr>
            <a:normAutofit/>
          </a:bodyPr>
          <a:lstStyle/>
          <a:p>
            <a:pPr marL="0" indent="0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4077072"/>
            <a:ext cx="4536504" cy="2592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</a:t>
            </a:r>
            <a:r>
              <a:rPr lang="ru-RU" dirty="0" smtClean="0"/>
              <a:t>28.03.2020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01" y="1751136"/>
            <a:ext cx="3321360" cy="4428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0576" y="-11946"/>
            <a:ext cx="84249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Постоянно действующая выставка-память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«Он страну защищал смело в годы лихие»,</a:t>
            </a:r>
            <a:endParaRPr lang="ru-RU" sz="2800" dirty="0"/>
          </a:p>
          <a:p>
            <a:pPr algn="ctr"/>
            <a:r>
              <a:rPr lang="ru-RU" sz="2400" dirty="0"/>
              <a:t>посвящённая комиссару 3-го партизанского района в Крыму</a:t>
            </a:r>
          </a:p>
          <a:p>
            <a:pPr algn="ctr"/>
            <a:r>
              <a:rPr lang="ru-RU" sz="2400" dirty="0" smtClean="0"/>
              <a:t>Василию Ивановичу </a:t>
            </a:r>
            <a:r>
              <a:rPr lang="ru-RU" sz="2400" dirty="0"/>
              <a:t>Никанорову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0" y="1751136"/>
            <a:ext cx="3705318" cy="4940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0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5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854" y="692696"/>
            <a:ext cx="4207633" cy="2808312"/>
          </a:xfrm>
        </p:spPr>
        <p:txBody>
          <a:bodyPr>
            <a:normAutofit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28275"/>
            <a:ext cx="8280920" cy="116847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 smtClean="0"/>
              <a:t>Создана страница, </a:t>
            </a:r>
          </a:p>
          <a:p>
            <a:pPr marL="0" indent="0" algn="ctr">
              <a:buNone/>
            </a:pPr>
            <a:r>
              <a:rPr lang="ru-RU" sz="9600" b="1" dirty="0" smtClean="0"/>
              <a:t>посвященная </a:t>
            </a:r>
            <a:r>
              <a:rPr lang="ru-RU" sz="9600" b="1" dirty="0" smtClean="0">
                <a:solidFill>
                  <a:srgbClr val="FF0000"/>
                </a:solidFill>
              </a:rPr>
              <a:t>комиссару  партизанских отрядов в Крыму В.И. Никанорову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 </a:t>
            </a:r>
            <a:r>
              <a:rPr lang="ru-RU" sz="9600" b="1" dirty="0" smtClean="0"/>
              <a:t>на собственном сайте библиотеки-филиала №7 </a:t>
            </a:r>
          </a:p>
          <a:p>
            <a:pPr marL="0" indent="0" algn="ctr">
              <a:buNone/>
            </a:pPr>
            <a:r>
              <a:rPr lang="ru-RU" sz="9600" b="1" dirty="0" smtClean="0"/>
              <a:t>им. Т. Г. Шевченко</a:t>
            </a: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9600" dirty="0" smtClean="0"/>
              <a:t>                                              </a:t>
            </a:r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  <a:p>
            <a:pPr marL="0" indent="0" algn="ctr">
              <a:buNone/>
            </a:pPr>
            <a:endParaRPr lang="ru-RU" sz="9600" dirty="0"/>
          </a:p>
          <a:p>
            <a:pPr marL="0" indent="0" algn="ctr">
              <a:buNone/>
            </a:pPr>
            <a:endParaRPr lang="ru-RU" sz="9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5" y="1850970"/>
            <a:ext cx="7490030" cy="492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36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16632"/>
            <a:ext cx="4464496" cy="5112568"/>
          </a:xfrm>
        </p:spPr>
        <p:txBody>
          <a:bodyPr>
            <a:normAutofit/>
          </a:bodyPr>
          <a:lstStyle/>
          <a:p>
            <a:pPr marL="0" indent="0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4077072"/>
            <a:ext cx="4536504" cy="2592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</a:t>
            </a:r>
            <a:r>
              <a:rPr lang="ru-RU" dirty="0" smtClean="0"/>
              <a:t>03.04.2020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4" y="2000879"/>
            <a:ext cx="8887300" cy="4152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7544" y="548681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Освещение проекта в </a:t>
            </a:r>
            <a:r>
              <a:rPr lang="ru-RU" sz="2400" b="1" dirty="0" smtClean="0"/>
              <a:t>СМИ: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Участие библиотеки  в проекте «Улицы героев»</a:t>
            </a:r>
          </a:p>
          <a:p>
            <a:pPr algn="ctr"/>
            <a:r>
              <a:rPr lang="ru-RU" sz="2400" dirty="0" smtClean="0"/>
              <a:t>Газета «Южная столица» №13 от 03 апреля 2020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745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3888432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Спасибо </a:t>
            </a:r>
            <a:br>
              <a:rPr lang="ru-RU" sz="7200" dirty="0" smtClean="0"/>
            </a:br>
            <a:r>
              <a:rPr lang="ru-RU" sz="7200" dirty="0" smtClean="0"/>
              <a:t>за </a:t>
            </a:r>
            <a:br>
              <a:rPr lang="ru-RU" sz="7200" dirty="0" smtClean="0"/>
            </a:br>
            <a:r>
              <a:rPr lang="ru-RU" sz="7200" dirty="0" smtClean="0"/>
              <a:t>внимание!</a:t>
            </a:r>
            <a:endParaRPr lang="ru-RU" sz="7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" y="5445224"/>
            <a:ext cx="8599441" cy="10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16632"/>
            <a:ext cx="4464496" cy="5112568"/>
          </a:xfrm>
        </p:spPr>
        <p:txBody>
          <a:bodyPr>
            <a:normAutofit/>
          </a:bodyPr>
          <a:lstStyle/>
          <a:p>
            <a:pPr marL="0" indent="0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2026521"/>
            <a:ext cx="8964488" cy="4642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 algn="ctr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7629"/>
            <a:ext cx="4219516" cy="19098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7" y="2134150"/>
            <a:ext cx="8640961" cy="4812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объявлен президентом Российской Федерации Годом Памяти и Славы, в целях сохранения исторической памяти и в ознаменование 75-летия Победы в Великой Отечественной войне 1941-1945 годов, что способствует активизации библиотечной деятельности по гражданско-патриотическому направлению.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деятельности по данному направлению работы библиотека руководствуется Государственной программой Российской Федерации «Патриотическое воспитание граждан РФ на 2016-2020 годы».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16632"/>
            <a:ext cx="4464496" cy="5112568"/>
          </a:xfrm>
        </p:spPr>
        <p:txBody>
          <a:bodyPr>
            <a:normAutofit/>
          </a:bodyPr>
          <a:lstStyle/>
          <a:p>
            <a:pPr marL="0" indent="0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7" y="2276873"/>
            <a:ext cx="8640961" cy="504055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9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настоящему времени в библиотеке-филиале №7 им. Т. Г. Шевченко накоплен большой опыт работы по патриотическому воспитанию и формированию гражданской позиции. Проводимые мероприятия знакомят читателей с историей нашего государства, его символикой, героическими страницами, славными традициями отцов и дедов</a:t>
            </a:r>
            <a:r>
              <a:rPr lang="ru-RU" sz="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9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библиотеке более 5 лет действует молодежное патриотическое объединение «Отечество». Цель создания объединения: привить пользователям чувство патриотизма, любви и уважения к своей Родине, гордости за родную землю. Деятельность объединения направлена на изучение отечественной истории, культуры, народного творчества и обычаев - посредством книги и чтения. Библиотека координирует свою работу с Государственным бюджетным профессиональным образовательным учреждением Республики Крым «Симферопольский политехнический колледж».</a:t>
            </a:r>
          </a:p>
          <a:p>
            <a:pPr marL="0" indent="0" algn="just">
              <a:buNone/>
            </a:pP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7629"/>
            <a:ext cx="4219516" cy="1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Час мужества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«В кольце блокады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ко Дню освобождения г. Ленинграда от немецко-фашистских захватчиков,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/>
              <a:t>в рамках Года памяти и славы в России. 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6165304"/>
            <a:ext cx="8964488" cy="5760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Члены объединения «Отечество»                      23.01.2020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19892"/>
            <a:ext cx="7956376" cy="36464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58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692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Авторитет </a:t>
            </a:r>
            <a:r>
              <a:rPr lang="ru-RU" sz="2700" dirty="0"/>
              <a:t>имени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Тебе страна на верность присягаю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ко Дню защитника Отечества, </a:t>
            </a:r>
            <a:br>
              <a:rPr lang="ru-RU" sz="2700" dirty="0" smtClean="0"/>
            </a:br>
            <a:r>
              <a:rPr lang="ru-RU" sz="2700" dirty="0" smtClean="0"/>
              <a:t>в рамках Года памяти и славы в России. </a:t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2160" y="5517232"/>
            <a:ext cx="2880320" cy="122413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200" dirty="0" smtClean="0"/>
              <a:t>Члены объединения «Отечество»                        </a:t>
            </a:r>
            <a:r>
              <a:rPr lang="ru-RU" sz="2400" dirty="0" smtClean="0"/>
              <a:t>20.02.2020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3"/>
            <a:ext cx="8208912" cy="35561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5529135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Почетный гость - полковник </a:t>
            </a:r>
            <a:r>
              <a:rPr lang="ru-RU" dirty="0"/>
              <a:t>в отставке </a:t>
            </a:r>
            <a:r>
              <a:rPr lang="ru-RU" b="1" dirty="0"/>
              <a:t>Анатолий Николаевич Шаталин, </a:t>
            </a:r>
            <a:r>
              <a:rPr lang="ru-RU" dirty="0"/>
              <a:t>был начальником химической службы при ликвидации аварии на Чернобыльской атомной </a:t>
            </a:r>
            <a:r>
              <a:rPr lang="ru-RU" dirty="0" smtClean="0"/>
              <a:t>электростанции.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6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584176"/>
          </a:xfrm>
        </p:spPr>
        <p:txBody>
          <a:bodyPr>
            <a:noAutofit/>
          </a:bodyPr>
          <a:lstStyle/>
          <a:p>
            <a:r>
              <a:rPr lang="ru-RU" sz="2400" dirty="0"/>
              <a:t>Час познания Отечества </a:t>
            </a:r>
            <a:br>
              <a:rPr lang="ru-RU" sz="2400" dirty="0"/>
            </a:br>
            <a:r>
              <a:rPr lang="ru-RU" sz="3200" b="1" dirty="0">
                <a:solidFill>
                  <a:srgbClr val="FF0000"/>
                </a:solidFill>
              </a:rPr>
              <a:t>«И сказала Россия – своих не бросаем…»,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ко </a:t>
            </a:r>
            <a:r>
              <a:rPr lang="ru-RU" sz="2400" dirty="0"/>
              <a:t>Дню </a:t>
            </a:r>
            <a:r>
              <a:rPr lang="ru-RU" sz="2400" dirty="0" smtClean="0"/>
              <a:t>воссоединения Крыма с Россией.</a:t>
            </a:r>
            <a:br>
              <a:rPr lang="ru-RU" sz="2400" dirty="0" smtClean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36296" y="4221087"/>
            <a:ext cx="1800200" cy="248211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8000" dirty="0"/>
              <a:t>Члены объединения «Отечество» </a:t>
            </a:r>
            <a:r>
              <a:rPr lang="ru-RU" sz="8000" dirty="0" smtClean="0"/>
              <a:t>и учащиеся </a:t>
            </a:r>
            <a:r>
              <a:rPr lang="ru-RU" sz="8000" dirty="0"/>
              <a:t>СОШ №18 </a:t>
            </a:r>
            <a:endParaRPr lang="ru-RU" sz="80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sz="7200" dirty="0" smtClean="0"/>
              <a:t>                 </a:t>
            </a:r>
            <a:r>
              <a:rPr lang="ru-RU" sz="7200" dirty="0" smtClean="0"/>
              <a:t>        </a:t>
            </a:r>
            <a:r>
              <a:rPr lang="ru-RU" sz="7200" dirty="0" smtClean="0"/>
              <a:t>12</a:t>
            </a:r>
            <a:r>
              <a:rPr lang="ru-RU" sz="7200" dirty="0" smtClean="0"/>
              <a:t>.03.2020</a:t>
            </a:r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7" y="1399823"/>
            <a:ext cx="4157255" cy="268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99822"/>
            <a:ext cx="4330476" cy="268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9" y="3861048"/>
            <a:ext cx="4647898" cy="2614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8897" y="4221087"/>
            <a:ext cx="2016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Почетными гостями мероприятия </a:t>
            </a:r>
            <a:r>
              <a:rPr lang="ru-RU" sz="1400" dirty="0" smtClean="0"/>
              <a:t>стали       И. В. </a:t>
            </a:r>
            <a:r>
              <a:rPr lang="ru-RU" sz="1400" dirty="0" err="1" smtClean="0"/>
              <a:t>Аржанцев</a:t>
            </a:r>
            <a:r>
              <a:rPr lang="ru-RU" sz="1400" dirty="0" smtClean="0"/>
              <a:t> </a:t>
            </a:r>
            <a:r>
              <a:rPr lang="ru-RU" sz="1400" dirty="0"/>
              <a:t>–депутат </a:t>
            </a:r>
            <a:r>
              <a:rPr lang="ru-RU" sz="1400" dirty="0" smtClean="0"/>
              <a:t>Госсовета </a:t>
            </a:r>
            <a:r>
              <a:rPr lang="ru-RU" sz="1400" dirty="0"/>
              <a:t>РК, </a:t>
            </a:r>
            <a:r>
              <a:rPr lang="ru-RU" sz="1400" dirty="0" smtClean="0"/>
              <a:t>  В. Л. </a:t>
            </a:r>
            <a:r>
              <a:rPr lang="ru-RU" sz="1400" dirty="0" err="1"/>
              <a:t>Ломейко</a:t>
            </a:r>
            <a:r>
              <a:rPr lang="ru-RU" sz="1400" dirty="0"/>
              <a:t> -  капитан 1 ранга </a:t>
            </a:r>
            <a:r>
              <a:rPr lang="ru-RU" sz="1400" dirty="0" smtClean="0"/>
              <a:t>ВМФ </a:t>
            </a:r>
            <a:r>
              <a:rPr lang="ru-RU" sz="1400" dirty="0"/>
              <a:t>в отставке, член Народного ополчения РК и </a:t>
            </a:r>
            <a:r>
              <a:rPr lang="ru-RU" sz="1400" dirty="0" smtClean="0"/>
              <a:t>          В.Г. </a:t>
            </a:r>
            <a:r>
              <a:rPr lang="ru-RU" sz="1400" dirty="0"/>
              <a:t>Грачев – поэт-бард, участник </a:t>
            </a:r>
            <a:r>
              <a:rPr lang="ru-RU" sz="1400" dirty="0" smtClean="0"/>
              <a:t>Крымской </a:t>
            </a:r>
            <a:r>
              <a:rPr lang="ru-RU" sz="1400" dirty="0"/>
              <a:t>весны, заслуженный работник культуры </a:t>
            </a:r>
            <a:r>
              <a:rPr lang="ru-RU" sz="1400" dirty="0" smtClean="0"/>
              <a:t>РК.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44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Час мужества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«Юным героям </a:t>
            </a:r>
            <a:r>
              <a:rPr lang="ru-RU" b="1" dirty="0" smtClean="0">
                <a:solidFill>
                  <a:srgbClr val="FF0000"/>
                </a:solidFill>
              </a:rPr>
              <a:t>посвящается»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ко Дню памяти юного героя-антифашиста, </a:t>
            </a:r>
            <a:br>
              <a:rPr lang="ru-RU" sz="2700" dirty="0" smtClean="0"/>
            </a:br>
            <a:r>
              <a:rPr lang="ru-RU" sz="2700" dirty="0" smtClean="0"/>
              <a:t>в рамках Года памяти и славы в России. </a:t>
            </a:r>
            <a:r>
              <a:rPr lang="ru-RU" sz="3100" b="1" dirty="0"/>
              <a:t/>
            </a:r>
            <a:br>
              <a:rPr lang="ru-RU" sz="3100" b="1" dirty="0"/>
            </a:br>
            <a:endParaRPr lang="ru-RU" sz="31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68144" y="6309319"/>
            <a:ext cx="3096344" cy="54868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400" dirty="0" smtClean="0"/>
              <a:t>06.02.2020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5040313"/>
            <a:ext cx="3528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Почетными гостями стали </a:t>
            </a:r>
            <a:r>
              <a:rPr lang="ru-RU" dirty="0"/>
              <a:t>депутат </a:t>
            </a:r>
            <a:r>
              <a:rPr lang="ru-RU" dirty="0" smtClean="0"/>
              <a:t>Госсовета РК           И.В. </a:t>
            </a:r>
            <a:r>
              <a:rPr lang="ru-RU" dirty="0" err="1" smtClean="0"/>
              <a:t>Аржанцев</a:t>
            </a:r>
            <a:r>
              <a:rPr lang="ru-RU" dirty="0" smtClean="0"/>
              <a:t>, </a:t>
            </a:r>
            <a:r>
              <a:rPr lang="ru-RU" dirty="0"/>
              <a:t>директор МБОУ «</a:t>
            </a:r>
            <a:r>
              <a:rPr lang="ru-RU" dirty="0" smtClean="0"/>
              <a:t>СОШ №</a:t>
            </a:r>
            <a:r>
              <a:rPr lang="ru-RU" dirty="0"/>
              <a:t>18</a:t>
            </a:r>
            <a:r>
              <a:rPr lang="ru-RU" dirty="0" smtClean="0"/>
              <a:t>»               С.А. </a:t>
            </a:r>
            <a:r>
              <a:rPr lang="ru-RU" dirty="0" err="1" smtClean="0"/>
              <a:t>Контровская</a:t>
            </a:r>
            <a:r>
              <a:rPr lang="ru-RU" dirty="0" smtClean="0"/>
              <a:t>, администрация школы и учащиеся.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59" y="3602060"/>
            <a:ext cx="4812905" cy="27072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1377"/>
            <a:ext cx="4954984" cy="27871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58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79" y="332656"/>
            <a:ext cx="8779309" cy="108498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Постоянно действующая </a:t>
            </a:r>
            <a:r>
              <a:rPr lang="ru-RU" sz="2700" dirty="0"/>
              <a:t>краеведческая выставка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«</a:t>
            </a:r>
            <a:r>
              <a:rPr lang="ru-RU" sz="4000" b="1" dirty="0">
                <a:solidFill>
                  <a:srgbClr val="FF0000"/>
                </a:solidFill>
              </a:rPr>
              <a:t>Набат войны нам вновь стучит в сердца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700" dirty="0" smtClean="0"/>
              <a:t>к 75-летию Победы советского народа в Великой Отечественной войне 1941-1945 гг., в рамках Года памяти и славы в России.</a:t>
            </a:r>
            <a:endParaRPr lang="ru-RU" sz="27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5805264"/>
            <a:ext cx="4499992" cy="9361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000" dirty="0" smtClean="0"/>
              <a:t>   </a:t>
            </a:r>
            <a:r>
              <a:rPr lang="ru-RU" sz="11200" dirty="0" smtClean="0"/>
              <a:t>Пользователи библиотеки                                     </a:t>
            </a:r>
          </a:p>
          <a:p>
            <a:pPr marL="0" indent="0" algn="r">
              <a:buNone/>
            </a:pPr>
            <a:r>
              <a:rPr lang="ru-RU" sz="11200" dirty="0" smtClean="0"/>
              <a:t>09.01.2020</a:t>
            </a:r>
            <a:endParaRPr lang="ru-RU" sz="1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4032448" cy="37344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79080"/>
            <a:ext cx="4113759" cy="46902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459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57018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dirty="0" smtClean="0"/>
              <a:t>Постоянно действующая выставка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«Не спешите! Вспомните! Поклонитесь!»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700" dirty="0" smtClean="0"/>
              <a:t>к 75-летию Победы советского народа в Великой Отечественной войне 1941-1945 гг. в Содружестве Независимых Государств, </a:t>
            </a:r>
            <a:br>
              <a:rPr lang="ru-RU" sz="2700" dirty="0" smtClean="0"/>
            </a:br>
            <a:r>
              <a:rPr lang="ru-RU" sz="2700" dirty="0" smtClean="0"/>
              <a:t>в рамках Года памяти и славы в России.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995936" y="5877272"/>
            <a:ext cx="5040560" cy="86409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dirty="0" smtClean="0"/>
              <a:t>Пользователи библиотеки  09.01.2020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3"/>
          <a:stretch/>
        </p:blipFill>
        <p:spPr>
          <a:xfrm>
            <a:off x="4860032" y="2290602"/>
            <a:ext cx="3312368" cy="35228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52868"/>
            <a:ext cx="3270769" cy="4361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01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349</Words>
  <Application>Microsoft Office PowerPoint</Application>
  <PresentationFormat>Экран (4:3)</PresentationFormat>
  <Paragraphs>127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  «Библиотека и гражданско-патриотическое воспитание молодежи»</vt:lpstr>
      <vt:lpstr>  </vt:lpstr>
      <vt:lpstr>  </vt:lpstr>
      <vt:lpstr>   Час мужества  «В кольце блокады», ко Дню освобождения г. Ленинграда от немецко-фашистских захватчиков,  в рамках Года памяти и славы в России.  </vt:lpstr>
      <vt:lpstr> Авторитет имени  «Тебе страна на верность присягаю», ко Дню защитника Отечества,  в рамках Года памяти и славы в России.  </vt:lpstr>
      <vt:lpstr>Час познания Отечества  «И сказала Россия – своих не бросаем…»,  ко Дню воссоединения Крыма с Россией. </vt:lpstr>
      <vt:lpstr>Час мужества  «Юным героям посвящается», ко Дню памяти юного героя-антифашиста,  в рамках Года памяти и славы в России.  </vt:lpstr>
      <vt:lpstr>Постоянно действующая краеведческая выставка  «Набат войны нам вновь стучит в сердца», к 75-летию Победы советского народа в Великой Отечественной войне 1941-1945 гг., в рамках Года памяти и славы в России.</vt:lpstr>
      <vt:lpstr> Постоянно действующая выставка «Не спешите! Вспомните! Поклонитесь!», к 75-летию Победы советского народа в Великой Отечественной войне 1941-1945 гг. в Содружестве Независимых Государств,  в рамках Года памяти и славы в России.  </vt:lpstr>
      <vt:lpstr> Книжная выставка  «Заре навстречу»,  к 95-летию со дня рождения А. И. Милявского (1925-1995), крымского писателя, поэта, врача, участника Великой Отечественной войны,  в рамках Года памяти и славы в России.</vt:lpstr>
      <vt:lpstr>    Буклет  «Крымские этюды»,  к 95-летию со дня рождения А. И. Милявского (1925-1995), крымского писателя, поэта, врача, участника Великой Отечественной войны,  в рамках Года памяти и славы в России.  </vt:lpstr>
      <vt:lpstr>Информационный стенд «75-летию Победы  в Великой Отечественной войне посвящается»,  в рамках Года памяти и славы в России.  </vt:lpstr>
      <vt:lpstr>    Информационный стенд «75-летию Победы  в Великой Отечественной войне посвящается»,   в рамках Года памяти и славы в России.  </vt:lpstr>
      <vt:lpstr>Информационный стенд «75-летию Победы  в Великой Отечественной войне посвящается»,  в рамках Года памяти и славы в России.    </vt:lpstr>
      <vt:lpstr>  </vt:lpstr>
      <vt:lpstr>    </vt:lpstr>
      <vt:lpstr>  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</cp:lastModifiedBy>
  <cp:revision>63</cp:revision>
  <dcterms:created xsi:type="dcterms:W3CDTF">2020-02-24T11:30:09Z</dcterms:created>
  <dcterms:modified xsi:type="dcterms:W3CDTF">2020-04-14T18:28:36Z</dcterms:modified>
</cp:coreProperties>
</file>