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3" r:id="rId8"/>
    <p:sldId id="264" r:id="rId9"/>
    <p:sldId id="261" r:id="rId10"/>
    <p:sldId id="262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AA11-C270-43A1-A7FC-43FE41E58965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FC18-41AF-4581-8569-47DD9E58F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82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AA11-C270-43A1-A7FC-43FE41E58965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FC18-41AF-4581-8569-47DD9E58F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80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AA11-C270-43A1-A7FC-43FE41E58965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FC18-41AF-4581-8569-47DD9E58F333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645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AA11-C270-43A1-A7FC-43FE41E58965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FC18-41AF-4581-8569-47DD9E58F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8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AA11-C270-43A1-A7FC-43FE41E58965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FC18-41AF-4581-8569-47DD9E58F33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4328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AA11-C270-43A1-A7FC-43FE41E58965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FC18-41AF-4581-8569-47DD9E58F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233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AA11-C270-43A1-A7FC-43FE41E58965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FC18-41AF-4581-8569-47DD9E58F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699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AA11-C270-43A1-A7FC-43FE41E58965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FC18-41AF-4581-8569-47DD9E58F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06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AA11-C270-43A1-A7FC-43FE41E58965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FC18-41AF-4581-8569-47DD9E58F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55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AA11-C270-43A1-A7FC-43FE41E58965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FC18-41AF-4581-8569-47DD9E58F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492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AA11-C270-43A1-A7FC-43FE41E58965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FC18-41AF-4581-8569-47DD9E58F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370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AA11-C270-43A1-A7FC-43FE41E58965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FC18-41AF-4581-8569-47DD9E58F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318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AA11-C270-43A1-A7FC-43FE41E58965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FC18-41AF-4581-8569-47DD9E58F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41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AA11-C270-43A1-A7FC-43FE41E58965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FC18-41AF-4581-8569-47DD9E58F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884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AA11-C270-43A1-A7FC-43FE41E58965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FC18-41AF-4581-8569-47DD9E58F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056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AA11-C270-43A1-A7FC-43FE41E58965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FC18-41AF-4581-8569-47DD9E58F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869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3AA11-C270-43A1-A7FC-43FE41E58965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ABAFC18-41AF-4581-8569-47DD9E58F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62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672" y="187806"/>
            <a:ext cx="9351819" cy="1433176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ФГАОУ ВО «Крымский федеральный университет им.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В.И.Вернадского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академия им.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С.И.Георгиевского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(структурное подразделение)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0437" y="1870363"/>
            <a:ext cx="9005455" cy="4807528"/>
          </a:xfrm>
        </p:spPr>
        <p:txBody>
          <a:bodyPr>
            <a:normAutofit/>
          </a:bodyPr>
          <a:lstStyle/>
          <a:p>
            <a:pPr algn="ctr"/>
            <a:r>
              <a:rPr lang="ru-RU" sz="3600" b="1" spc="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БИЛИНГВАЛЬНОЙ АФАЗИИ</a:t>
            </a:r>
          </a:p>
          <a:p>
            <a:pPr algn="ctr"/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аспирант 2-го года обучения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афедры патологической анатомии с секционным курсом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Геращенко А.В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Симферополь 2020</a:t>
            </a:r>
          </a:p>
          <a:p>
            <a:pPr algn="ctr"/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63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945" y="207819"/>
            <a:ext cx="8983057" cy="5833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затрагивать степени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сохранности и динамике восстановления при возникновении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афазии, то традиционно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ним относят: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уровень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преморбидного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владения языком;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возраст и способ овладения;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одновременное или последовательное изучение различных языков;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степень употребления того или иного языка, использования чтения и письма;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д) характер личности в целом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680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28" y="1246909"/>
            <a:ext cx="8559376" cy="3906982"/>
          </a:xfrm>
        </p:spPr>
      </p:pic>
    </p:spTree>
    <p:extLst>
      <p:ext uri="{BB962C8B-B14F-4D97-AF65-F5344CB8AC3E}">
        <p14:creationId xmlns:p14="http://schemas.microsoft.com/office/powerpoint/2010/main" val="1520442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2509" y="332509"/>
            <a:ext cx="9545782" cy="61098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теоретический анализ проблемы показывает, что вопросы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билингвальной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афазии рассматриваются в литературе достаточно широко.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же время, существует ряд дискуссионных вопросов, связанных с особенностями патогенеза, классификации и диагностики двуязычных афазий.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366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8763" y="374073"/>
            <a:ext cx="9033163" cy="5667289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 </a:t>
            </a:r>
          </a:p>
          <a:p>
            <a:pPr marL="0" indent="0" algn="just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AutoNum type="arabicPeriod"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Афатические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расстройства у людей, владеющих двумя языками, представляют сложную междисциплинарную проблему, требующую дальнейшего изучения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AutoNum type="arabicPeriod"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Афатические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расстройства остаются одной из актуальных проблем у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билингвов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AutoNum type="arabicPeriod"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Афатические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расстройства требуют более доскональной и тщательной диагностики, а в дальнейшем и лечении данной нозологической проблемы.</a:t>
            </a:r>
          </a:p>
          <a:p>
            <a:pPr>
              <a:buAutoNum type="arabicPeriod"/>
            </a:pPr>
            <a:endParaRPr lang="en-US" dirty="0"/>
          </a:p>
          <a:p>
            <a:pPr marL="0" indent="0">
              <a:buNone/>
            </a:pPr>
            <a:endParaRPr lang="ru-RU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423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092" y="591953"/>
            <a:ext cx="9357129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Благодарю за внимание!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700" y="2532340"/>
            <a:ext cx="6924963" cy="389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916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545" y="526473"/>
            <a:ext cx="9135457" cy="5514889"/>
          </a:xfrm>
        </p:spPr>
        <p:txBody>
          <a:bodyPr/>
          <a:lstStyle/>
          <a:p>
            <a:pPr marL="0" indent="0" algn="just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статьи состоит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рассмотрении лингвистических особенностей течения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афатических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расстройств у пациентов, владеющих двумя языками.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3" y="3480089"/>
            <a:ext cx="5897273" cy="292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56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5860" y="0"/>
            <a:ext cx="4877240" cy="6511636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исторически сложившаяся форма 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людей посредством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языковых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конструкций, создаваемых на основе определённых правил. Процесс речи предполагает, с одной стороны, формирование и формулирование мыслей языковыми (речевыми) средствами, а с другой стороны 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—восприятие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языковых конструкций и их 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понимание.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Речь считается 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вербальной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коммуникацией</a:t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380" y="491835"/>
            <a:ext cx="7370621" cy="5527965"/>
          </a:xfrm>
        </p:spPr>
      </p:pic>
    </p:spTree>
    <p:extLst>
      <p:ext uri="{BB962C8B-B14F-4D97-AF65-F5344CB8AC3E}">
        <p14:creationId xmlns:p14="http://schemas.microsoft.com/office/powerpoint/2010/main" val="1371917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673" y="609599"/>
            <a:ext cx="9448800" cy="1704109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Афазия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представляют собой нарушение устной речи, возникающее в результате органического поражения головного мозга, например инсульт.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20535" y="2438400"/>
            <a:ext cx="5971465" cy="37961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2313708"/>
            <a:ext cx="5694218" cy="410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409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982" y="304800"/>
            <a:ext cx="9185563" cy="4143289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Вайнрайху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билингвизм представляет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собой «владение двумя языками и попеременное их использование в зависимости от условий речевого общения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полагает Ф.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Грожан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«неправильно рассматривать билингва в качестве двух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моноязычных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личностей в одном теле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Говоря о билингвизме, надо обозначить, что чаще всего человек владеет лучше первым приобретенным языком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1)),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вторым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Бирдсонг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указывает, что данная закономерность может нарушаться в условиях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эмиграции.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849417"/>
            <a:ext cx="5729094" cy="38221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1" y="3006436"/>
            <a:ext cx="6248400" cy="366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595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7419" y="124692"/>
            <a:ext cx="8740520" cy="655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784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109" y="207818"/>
            <a:ext cx="9093893" cy="6400799"/>
          </a:xfrm>
        </p:spPr>
        <p:txBody>
          <a:bodyPr/>
          <a:lstStyle/>
          <a:p>
            <a:pPr marL="0" indent="0">
              <a:buNone/>
            </a:pP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сегодняшний день принято выделять три основные формы афазий: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Параллельная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Селективная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Дифференциальная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127" y="2789092"/>
            <a:ext cx="5619750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155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8364" y="277092"/>
            <a:ext cx="10626436" cy="613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39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2" y="160930"/>
            <a:ext cx="6155024" cy="369063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109" y="3172408"/>
            <a:ext cx="6548004" cy="368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51367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225</TotalTime>
  <Words>319</Words>
  <Application>Microsoft Office PowerPoint</Application>
  <PresentationFormat>Широкоэкранный</PresentationFormat>
  <Paragraphs>37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Times New Roman</vt:lpstr>
      <vt:lpstr>Trebuchet MS</vt:lpstr>
      <vt:lpstr>Wingdings 3</vt:lpstr>
      <vt:lpstr>Аспект</vt:lpstr>
      <vt:lpstr>ФГАОУ ВО «Крымский федеральный университет им. В.И.Вернадского» Медицинская академия им. С.И.Георгиевского (структурное подразделение) </vt:lpstr>
      <vt:lpstr>Презентация PowerPoint</vt:lpstr>
      <vt:lpstr>   Речь — исторически сложившаяся форма общения людей посредством языковых конструкций, создаваемых на основе определённых правил. Процесс речи предполагает, с одной стороны, формирование и формулирование мыслей языковыми (речевыми) средствами, а с другой стороны —восприятие языковых конструкций и их понимание. Речь считается вербальной коммуникацией .  </vt:lpstr>
      <vt:lpstr>Афазия представляют собой нарушение устной речи, возникающее в результате органического поражения головного мозга, например инсульт.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ФГАОУ ВО «Крымский Федеральный университет им.В.И.Вернадского» </dc:title>
  <dc:creator>Пользователь Windows</dc:creator>
  <cp:lastModifiedBy>Пользователь Windows</cp:lastModifiedBy>
  <cp:revision>12</cp:revision>
  <dcterms:created xsi:type="dcterms:W3CDTF">2020-04-13T12:32:10Z</dcterms:created>
  <dcterms:modified xsi:type="dcterms:W3CDTF">2020-04-13T16:17:43Z</dcterms:modified>
</cp:coreProperties>
</file>