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3" r:id="rId8"/>
    <p:sldId id="264" r:id="rId9"/>
    <p:sldId id="261" r:id="rId10"/>
    <p:sldId id="262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482A-0876-4997-9118-E9C9E6EF26AE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29D6-D02F-4E5F-BAE6-19550946D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214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482A-0876-4997-9118-E9C9E6EF26AE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29D6-D02F-4E5F-BAE6-19550946D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346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482A-0876-4997-9118-E9C9E6EF26AE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29D6-D02F-4E5F-BAE6-19550946D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995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482A-0876-4997-9118-E9C9E6EF26AE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29D6-D02F-4E5F-BAE6-19550946D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273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482A-0876-4997-9118-E9C9E6EF26AE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29D6-D02F-4E5F-BAE6-19550946D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553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482A-0876-4997-9118-E9C9E6EF26AE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29D6-D02F-4E5F-BAE6-19550946D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62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482A-0876-4997-9118-E9C9E6EF26AE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29D6-D02F-4E5F-BAE6-19550946D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101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482A-0876-4997-9118-E9C9E6EF26AE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29D6-D02F-4E5F-BAE6-19550946D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367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482A-0876-4997-9118-E9C9E6EF26AE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29D6-D02F-4E5F-BAE6-19550946D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634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482A-0876-4997-9118-E9C9E6EF26AE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29D6-D02F-4E5F-BAE6-19550946D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837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482A-0876-4997-9118-E9C9E6EF26AE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29D6-D02F-4E5F-BAE6-19550946D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597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0482A-0876-4997-9118-E9C9E6EF26AE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029D6-D02F-4E5F-BAE6-19550946D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49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266677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АКТУАЛИЗАЦИЯ ГЕНДЕРНОГО АСПЕКТА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НЕМЕЦКОЯЗЫЧНОЙ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РЕКЛАМЕ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3933056"/>
            <a:ext cx="7304856" cy="1752600"/>
          </a:xfrm>
        </p:spPr>
        <p:txBody>
          <a:bodyPr/>
          <a:lstStyle/>
          <a:p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 И. </a:t>
            </a:r>
            <a:r>
              <a:rPr lang="ru-RU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Выдря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Научный руководитель: Исаев Э. Ш.,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к.филол.н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доцент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47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92480" cy="1512168"/>
          </a:xfrm>
        </p:spPr>
        <p:txBody>
          <a:bodyPr>
            <a:noAutofit/>
          </a:bodyPr>
          <a:lstStyle/>
          <a:p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Речевые портреты современных </a:t>
            </a:r>
            <a:r>
              <a:rPr lang="ru-RU" sz="3000" b="1" i="1" u="sng" dirty="0">
                <a:latin typeface="Times New Roman" pitchFamily="18" charset="0"/>
                <a:cs typeface="Times New Roman" pitchFamily="18" charset="0"/>
              </a:rPr>
              <a:t>женщин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, которые мы выделили в немецкой рекламе, являются следующими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В первую очередь стоит отметить в немецкой рекламе образ 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самодостаточной и уверенной женщины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Selbstbewusst kann nur wahre </a:t>
            </a:r>
            <a:r>
              <a:rPr lang="de-DE" sz="2500" dirty="0" err="1">
                <a:latin typeface="Times New Roman" pitchFamily="18" charset="0"/>
                <a:cs typeface="Times New Roman" pitchFamily="18" charset="0"/>
              </a:rPr>
              <a:t>Sch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ö</a:t>
            </a:r>
            <a:r>
              <a:rPr lang="de-DE" sz="2500" dirty="0" err="1">
                <a:latin typeface="Times New Roman" pitchFamily="18" charset="0"/>
                <a:cs typeface="Times New Roman" pitchFamily="18" charset="0"/>
              </a:rPr>
              <a:t>nheit</a:t>
            </a:r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 sein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». – «Только истинная красота может быть уверенной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lvl="0"/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«Meine Freiheit, mein Alter, meine Schönheit, mein Stil». – «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Моя свобода</a:t>
            </a:r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мой возраст</a:t>
            </a:r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моя красота</a:t>
            </a:r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мой стиль</a:t>
            </a:r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701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61926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браз 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женщины, которая высказывается 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против насилия по отношению к девушкам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 в обществе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b="1" i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«Verliebt. Verlobt. Verbrannt. Gewalt gegen Frauen ist Alltag. Helfen Sie uns, das zu ändern». – «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Влюблена</a:t>
            </a:r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Помолвлена</a:t>
            </a:r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Сожжена. Насилие в отношении женщин является частью повседневной жизни. Помогите нам изменить это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lvl="0" indent="0" algn="just">
              <a:buNone/>
            </a:pP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Много 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немецкой рекламы, направленной на женское население, застрагивает 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тему семьи и быта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b="1" i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«Aus Liebe zur Wäsche». – «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Из любви к стирке</a:t>
            </a:r>
            <a:r>
              <a:rPr lang="de-DE" sz="25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Liebe durch den Ofen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». – «Любовь, передаваемая через выпечку».</a:t>
            </a:r>
          </a:p>
          <a:p>
            <a:pPr algn="just"/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973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82154"/>
          </a:xfrm>
        </p:spPr>
        <p:txBody>
          <a:bodyPr>
            <a:noAutofit/>
          </a:bodyPr>
          <a:lstStyle/>
          <a:p>
            <a:pPr algn="just"/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На основе представленных примеров из немецкой рекламы можно сделать следующие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Хотя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за последние двадцать лет классические, традиционные атрибуты мужественности, такие как 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сила, выносливость, настойчивость и карьерные устремления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имели тенденцию к снижению, тем не менее, они все еще являются основой рекламных сообщений, 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ориентированных на мужское население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женщин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сегодня 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существенно отличается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от того, что было раньше. Еще несколько десятков лет назад женщина в рекламе представлялась в образе жены, матери и домохозяйки. Сейчас же 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женщина борется за свои права и меняет свою роль в социуме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53890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>
            <a:normAutofit/>
          </a:bodyPr>
          <a:lstStyle/>
          <a:p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26511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752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04056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данной работы заключается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 рассмотрении коммуникативных и языковых особенностей немецкого рекламного текста гендерно ориентированного характера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задачам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относится описание различий между понятиями «пол» и «гендер», а также исследование процессов формирования женских и мужских образов в немецкоязычной рекламе при помощи методов сплошной выборки и контекстуального анализа.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940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07288" cy="1930226"/>
          </a:xfrm>
        </p:spPr>
        <p:txBody>
          <a:bodyPr>
            <a:noAutofit/>
          </a:bodyPr>
          <a:lstStyle/>
          <a:p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Исследование проводилось на материале рекламных текстов в визуальном и письменном исполнении в объеме 100 единиц за 2017 – 2019 годы.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Источники (сайты):</a:t>
            </a:r>
          </a:p>
          <a:p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google.de, </a:t>
            </a: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5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outube.com, </a:t>
            </a: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5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witter.com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de-DE" sz="2500" b="1" dirty="0" err="1" smtClean="0">
                <a:latin typeface="Times New Roman" pitchFamily="18" charset="0"/>
                <a:cs typeface="Times New Roman" pitchFamily="18" charset="0"/>
              </a:rPr>
              <a:t>pinterest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de-DE" sz="2500" b="1" dirty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лектронные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версии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журналов: </a:t>
            </a:r>
          </a:p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de-DE" sz="2500" b="1" dirty="0">
                <a:latin typeface="Times New Roman" pitchFamily="18" charset="0"/>
                <a:cs typeface="Times New Roman" pitchFamily="18" charset="0"/>
              </a:rPr>
              <a:t>Spiegel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», </a:t>
            </a: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500" b="1" dirty="0" err="1">
                <a:latin typeface="Times New Roman" pitchFamily="18" charset="0"/>
                <a:cs typeface="Times New Roman" pitchFamily="18" charset="0"/>
              </a:rPr>
              <a:t>Men’s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>
                <a:latin typeface="Times New Roman" pitchFamily="18" charset="0"/>
                <a:cs typeface="Times New Roman" pitchFamily="18" charset="0"/>
              </a:rPr>
              <a:t>Health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», </a:t>
            </a: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de-DE" sz="2500" b="1" dirty="0">
                <a:latin typeface="Times New Roman" pitchFamily="18" charset="0"/>
                <a:cs typeface="Times New Roman" pitchFamily="18" charset="0"/>
              </a:rPr>
              <a:t>Jetzt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714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2434282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itchFamily="2" charset="2"/>
              <a:buChar char="q"/>
            </a:pP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Согласно 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Н. Н. Трошиной, можно утверждать, что, с одной стороны, 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реклама прочно вошла в повседневную жизнь человека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, а, с другой стороны, 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стала средством сильнейшего воздействия на общественное и индивидуальное 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сознание.</a:t>
            </a:r>
            <a:endParaRPr lang="ru-RU" sz="25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645024"/>
            <a:ext cx="8229600" cy="266429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500" b="1" u="sng" dirty="0">
                <a:latin typeface="Times New Roman" pitchFamily="18" charset="0"/>
                <a:cs typeface="Times New Roman" pitchFamily="18" charset="0"/>
              </a:rPr>
              <a:t>Рекламный дискурс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 – особый тип дискурса, его целью является 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достижение коммуникативного успеха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, а также осуществление влияния на сознание потребителя и 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навязывание позитивного образа предлагаемого продукта или 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услуги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11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Современная социальная наука различает понятия «пол» (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sex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) и «гендер» (</a:t>
            </a:r>
            <a:r>
              <a:rPr lang="ru-RU" sz="3000" b="1" dirty="0" err="1"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545" y="1628800"/>
            <a:ext cx="4454421" cy="8640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«пол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marL="0" indent="0" algn="ctr">
              <a:buNone/>
            </a:pPr>
            <a:endParaRPr lang="ru-RU" sz="3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076056" y="1484784"/>
            <a:ext cx="3744416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«гендер» </a:t>
            </a:r>
            <a:endParaRPr lang="ru-RU" sz="3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852936"/>
            <a:ext cx="424847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«обозначение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анатомо-физиологических особенностей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людей, на основе которых человеческие существа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определяются как мужчины или женщины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195736" y="2420888"/>
            <a:ext cx="360040" cy="432048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6768244" y="2420888"/>
            <a:ext cx="360040" cy="432048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6056" y="2892416"/>
            <a:ext cx="3757421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«совокупность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социальных и культурных норм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которые общество предписывает выполнять людям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в зависимости от их биологического пола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3376764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3946450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отмечают А. Д. Петренко, Э. Ш. Исаев и Д. А. Петренко, «понимание того, что </a:t>
            </a:r>
            <a:r>
              <a:rPr lang="ru-RU" sz="3000" b="1" u="sng" dirty="0">
                <a:latin typeface="Times New Roman" pitchFamily="18" charset="0"/>
                <a:cs typeface="Times New Roman" pitchFamily="18" charset="0"/>
              </a:rPr>
              <a:t>фактор пола необходимо рассматривать не только с биологической, но и с социальной точки зрения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привело к появлению научных исследований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, результаты которых будут играть заметную роль в </a:t>
            </a: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общественной дискуссии касаемо проблем равноправия мужчин и женщин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653136"/>
            <a:ext cx="8229600" cy="1761059"/>
          </a:xfrm>
        </p:spPr>
        <p:txBody>
          <a:bodyPr>
            <a:normAutofit/>
          </a:bodyPr>
          <a:lstStyle/>
          <a:p>
            <a:pPr algn="just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Анализируя текст рекламного сообщения с точки зрения гендерного аспекта, важно обращать внимание на лингвистические и экстралингвистические факторы. </a:t>
            </a:r>
          </a:p>
        </p:txBody>
      </p:sp>
    </p:spTree>
    <p:extLst>
      <p:ext uri="{BB962C8B-B14F-4D97-AF65-F5344CB8AC3E}">
        <p14:creationId xmlns:p14="http://schemas.microsoft.com/office/powerpoint/2010/main" val="2897433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505475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Одним из первых на 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особенности представления мужчин и женщин в рекламе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обратил внимание американский социолог </a:t>
            </a:r>
            <a:r>
              <a:rPr lang="ru-RU" sz="2500" b="1" u="sng" dirty="0" err="1">
                <a:latin typeface="Times New Roman" pitchFamily="18" charset="0"/>
                <a:cs typeface="Times New Roman" pitchFamily="18" charset="0"/>
              </a:rPr>
              <a:t>Ирвинг</a:t>
            </a:r>
            <a:r>
              <a:rPr lang="ru-RU" sz="2500" b="1" u="sng" dirty="0">
                <a:latin typeface="Times New Roman" pitchFamily="18" charset="0"/>
                <a:cs typeface="Times New Roman" pitchFamily="18" charset="0"/>
              </a:rPr>
              <a:t> Гофман в 1976 году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Ученый ввел понятие </a:t>
            </a:r>
            <a:r>
              <a:rPr lang="ru-RU" sz="2500" b="1" u="sng" dirty="0">
                <a:latin typeface="Times New Roman" pitchFamily="18" charset="0"/>
                <a:cs typeface="Times New Roman" pitchFamily="18" charset="0"/>
              </a:rPr>
              <a:t>«гендерный дисплей»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, которое 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отражает различные проявления принадлежности к определенному гендеру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, проявляющиеся в межличностной коммуникации и социальном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взаимодействии.</a:t>
            </a:r>
          </a:p>
          <a:p>
            <a:pPr marL="0" indent="0" algn="just">
              <a:buNone/>
            </a:pP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Американский социолог впервые указал на то, что 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реклама создает идеальные образы мужчин и 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женщин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776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78" y="332656"/>
            <a:ext cx="8928992" cy="1301006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Речевые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портреты </a:t>
            </a:r>
            <a:r>
              <a:rPr lang="ru-RU" sz="3000" b="1" i="1" u="sng" dirty="0">
                <a:latin typeface="Times New Roman" pitchFamily="18" charset="0"/>
                <a:cs typeface="Times New Roman" pitchFamily="18" charset="0"/>
              </a:rPr>
              <a:t>мужчин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, которые представляет немецкая реклама, являются следующими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браз 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сильного мужчины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, который не показывает свои чувства: </a:t>
            </a:r>
            <a:endParaRPr lang="ru-RU" sz="25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«Männer zeigen keine Gefühle. Sie schlucken sie runter». – «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Мужчины не показывают чувства</a:t>
            </a:r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Они их проглатывают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lvl="0" indent="0">
              <a:buNone/>
            </a:pP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«Auch Männer haben Gefühle: Durst». –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«У мужчин также есть чувства: жажда».</a:t>
            </a:r>
          </a:p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611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64096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браз 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уверенного молодого человека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, который знает, что хочет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500" b="1" i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Was Mann will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». – «Что хочет мужчина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».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ä</a:t>
            </a:r>
            <a:r>
              <a:rPr lang="de-DE" sz="2500" dirty="0" err="1">
                <a:latin typeface="Times New Roman" pitchFamily="18" charset="0"/>
                <a:cs typeface="Times New Roman" pitchFamily="18" charset="0"/>
              </a:rPr>
              <a:t>nner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die mehr wollen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». – «Мужчины, которые хотят большего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lvl="0"/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браз 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мужчины в качестве 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заботливого отца и мужа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Kind haben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Kerl bleiben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». – «Иметь детей, оставаться мужчиной». 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de-DE" sz="2500" dirty="0" err="1">
                <a:latin typeface="Times New Roman" pitchFamily="18" charset="0"/>
                <a:cs typeface="Times New Roman" pitchFamily="18" charset="0"/>
              </a:rPr>
              <a:t>Men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de-DE" sz="2500" dirty="0" err="1">
                <a:latin typeface="Times New Roman" pitchFamily="18" charset="0"/>
                <a:cs typeface="Times New Roman" pitchFamily="18" charset="0"/>
              </a:rPr>
              <a:t>Health</a:t>
            </a:r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 Dad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das Magazin f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ü</a:t>
            </a:r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r coole V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ä</a:t>
            </a:r>
            <a:r>
              <a:rPr lang="de-DE" sz="2500" dirty="0" err="1">
                <a:latin typeface="Times New Roman" pitchFamily="18" charset="0"/>
                <a:cs typeface="Times New Roman" pitchFamily="18" charset="0"/>
              </a:rPr>
              <a:t>ter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». –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de-DE" sz="2500" dirty="0" err="1" smtClean="0">
                <a:latin typeface="Times New Roman" pitchFamily="18" charset="0"/>
                <a:cs typeface="Times New Roman" pitchFamily="18" charset="0"/>
              </a:rPr>
              <a:t>Men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de-DE" sz="2500" dirty="0" err="1">
                <a:latin typeface="Times New Roman" pitchFamily="18" charset="0"/>
                <a:cs typeface="Times New Roman" pitchFamily="18" charset="0"/>
              </a:rPr>
              <a:t>Health</a:t>
            </a:r>
            <a:r>
              <a:rPr lang="de-DE" sz="2500" dirty="0">
                <a:latin typeface="Times New Roman" pitchFamily="18" charset="0"/>
                <a:cs typeface="Times New Roman" pitchFamily="18" charset="0"/>
              </a:rPr>
              <a:t> Dad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– журнал для классных отцов».</a:t>
            </a:r>
          </a:p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784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582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АКТУАЛИЗАЦИЯ ГЕНДЕРНОГО АСПЕКТА  В НЕМЕЦКОЯЗЫЧНОЙ РЕКЛАМЕ</vt:lpstr>
      <vt:lpstr>Презентация PowerPoint</vt:lpstr>
      <vt:lpstr>Исследование проводилось на материале рекламных текстов в визуальном и письменном исполнении в объеме 100 единиц за 2017 – 2019 годы. </vt:lpstr>
      <vt:lpstr>Согласно  Н. Н. Трошиной, можно утверждать, что, с одной стороны, реклама прочно вошла в повседневную жизнь человека, а, с другой стороны, стала средством сильнейшего воздействия на общественное и индивидуальное сознание.</vt:lpstr>
      <vt:lpstr>Современная социальная наука различает понятия «пол» (sex) и «гендер» (gender).</vt:lpstr>
      <vt:lpstr>Как отмечают А. Д. Петренко, Э. Ш. Исаев и Д. А. Петренко, «понимание того, что фактор пола необходимо рассматривать не только с биологической, но и с социальной точки зрения, привело к появлению научных исследований, результаты которых будут играть заметную роль в общественной дискуссии касаемо проблем равноправия мужчин и женщин». </vt:lpstr>
      <vt:lpstr>Презентация PowerPoint</vt:lpstr>
      <vt:lpstr>Речевые портреты мужчин, которые представляет немецкая реклама, являются следующими:</vt:lpstr>
      <vt:lpstr>Презентация PowerPoint</vt:lpstr>
      <vt:lpstr>Речевые портреты современных женщин, которые мы выделили в немецкой рекламе, являются следующими:</vt:lpstr>
      <vt:lpstr>Презентация PowerPoint</vt:lpstr>
      <vt:lpstr>На основе представленных примеров из немецкой рекламы можно сделать следующие выводы: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АКТУАЛИЗАЦИЯ ГЕНДЕРНОГО АСПЕКТА  В НЕМЕЦКОЯЗЫЧНОЙ РЕКЛАМЕ</dc:title>
  <dc:creator>Angel</dc:creator>
  <cp:lastModifiedBy>Angel</cp:lastModifiedBy>
  <cp:revision>11</cp:revision>
  <dcterms:created xsi:type="dcterms:W3CDTF">2020-04-14T10:05:30Z</dcterms:created>
  <dcterms:modified xsi:type="dcterms:W3CDTF">2020-04-14T11:15:36Z</dcterms:modified>
</cp:coreProperties>
</file>