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35546"/>
            <a:ext cx="8904784" cy="12550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АРХЕТИП МЕДЕИ В ТВОРЧЕСТВЕ БОСТА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55726"/>
            <a:ext cx="8077200" cy="14487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О.Тамбулова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Студент 2 курса магистратуры кафедры теории языка, литературы и социолингвистики Института иностранной филологии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 ФГАОУ ВО «КФУ им. Вернадского»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Сыновья в обеих трагедиях – жертвы.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«Медее» Еврипида они выступают в роли инструмента наказания отца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пьесе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оказываются жертвой несоответствия представлений Медеи об идеальном поведении детей и несостоятельности ее собственной роли матери.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Медея весьма поверхностно интересуется успехами и бедами детей, ее больше занимают собственные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подобно многим современным родителям в Греции, доверяет воспитание своих детей чужим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Нежелание детей соответствовать ее стандартам и хорошо учиться приводит ее в ярость: «Пусть они читают; хочу чтобы они стали людьми и я смогла ими гордиться и прикажи им читать или я их убью»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 Медея.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Постмодернистская игра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архетипом Медеи в конце концов начинает принимать форму черного юмора – не узнав в полумраке дома собственных детей, Медея по ошибке убивает соседских ребятишек, зашедших в гости к ее сыновьям.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1394"/>
            <a:ext cx="8507288" cy="346920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Уникальность стиля написания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представляет трагическую героиню Еврипида как трагикомическую фигуру.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8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med-6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035532"/>
            <a:ext cx="5890705" cy="392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Архетип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«архетип – это простые и функциональные образы, существующие в коллективном бессознательном» Юнг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Архетип –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первосмысл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незримо организует и направляет жизнь нашей души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Архетипические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фундаментальные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глубокие образы, возникающие под воздействием архетипов на накапливаемый опыт индивидуальной психики.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Архетипические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образы сохраняют свою значимость у большого числа людей на огромном временном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отрезке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Архетип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Анимы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(светлая сторона): «Принцесса» – (темная сторона) «Дрянная девчонка»;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(светлая сторона): «Муза» или «Жрица» – (темная сторона) «Ведьма»;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(светлая сторона): «Охотница» – (темная сторона) «Амазонка»;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(светлая сторона): «Хозяйка» или «Мать» – (темная сторона) «Ужасная мать».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Μήδεια</a:t>
            </a:r>
            <a:r>
              <a:rPr lang="ru-RU" dirty="0" err="1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31590"/>
            <a:ext cx="5436096" cy="38164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Пьеса «Медея»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Μήδεια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1993)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Μέντης Μποσταντζόγλου ή Μποστ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1918–1995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была написана в 1993 году как пародия на трагедию Еврипида, стала одной из самых популярных комичных музыкальных представлений репертуара современного греческого театра.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ost1-thumb-large.jpg"/>
          <p:cNvPicPr>
            <a:picLocks noChangeAspect="1"/>
          </p:cNvPicPr>
          <p:nvPr/>
        </p:nvPicPr>
        <p:blipFill>
          <a:blip r:embed="rId2" cstate="print"/>
          <a:srcRect l="9801" r="29900"/>
          <a:stretch>
            <a:fillRect/>
          </a:stretch>
        </p:blipFill>
        <p:spPr>
          <a:xfrm>
            <a:off x="5220072" y="1059582"/>
            <a:ext cx="3805892" cy="393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1394"/>
            <a:ext cx="4690864" cy="346920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современной Греции гордая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колхидская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царевна теперь живет в провинциальном греческом городишке Волосе с изменяющим 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0788" b="11362"/>
          <a:stretch>
            <a:fillRect/>
          </a:stretch>
        </p:blipFill>
        <p:spPr bwMode="auto">
          <a:xfrm>
            <a:off x="5724128" y="1131590"/>
            <a:ext cx="2952328" cy="37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7614"/>
            <a:ext cx="5770984" cy="34692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 Еврипида, в его пьесе Медея одинока, ее мужа постоянно нет дома.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 жена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Ясона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мало интересуют.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терять Медею герой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хочет. Супруга устраивает его в качестве хранительницы очага и воспитательницы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931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987574"/>
            <a:ext cx="3368819" cy="415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Современная Медея, как и ее муж, полностью разделяет патриархальный миф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ролях супругов в семье.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не высказывает никаких жалоб на его поведение, более того, она не мстит Ясону, убивая его новую жену и ее отца.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демонической колдуньи античности, обуреваемой жаждой мести, она превращается в обычную не слишком счастливую женщину, равнодушную к происходящим вокруг нее событиям.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31590"/>
            <a:ext cx="5482952" cy="40119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античной пьесы Еврипида,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оставляет только убийство героиней сыновей, что вполне укладывается в создаваемый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архитип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Медеи – «ужасной матери», переплетающейся с архетипом «ревнивой жены». </a:t>
            </a:r>
          </a:p>
          <a:p>
            <a:endParaRPr lang="ru-RU" dirty="0"/>
          </a:p>
        </p:txBody>
      </p:sp>
      <p:pic>
        <p:nvPicPr>
          <p:cNvPr id="5" name="Рисунок 4" descr="medea-delacro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059582"/>
            <a:ext cx="3129576" cy="408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359</Words>
  <Application>Microsoft Office PowerPoint</Application>
  <PresentationFormat>Экран (16:9)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АРХЕТИП МЕДЕИ В ТВОРЧЕСТВЕ БОСТА </vt:lpstr>
      <vt:lpstr>Архетип</vt:lpstr>
      <vt:lpstr>Архетипические образы</vt:lpstr>
      <vt:lpstr>Архетип Анимы </vt:lpstr>
      <vt:lpstr>«Μήδεια»</vt:lpstr>
      <vt:lpstr>Слайд 6</vt:lpstr>
      <vt:lpstr>Слайд 7</vt:lpstr>
      <vt:lpstr>Слайд 8</vt:lpstr>
      <vt:lpstr>Слайд 9</vt:lpstr>
      <vt:lpstr>Сыновья в обеих трагедиях – жертвы.  </vt:lpstr>
      <vt:lpstr>Слайд 11</vt:lpstr>
      <vt:lpstr>Слайд 12</vt:lpstr>
      <vt:lpstr>Слайд 13</vt:lpstr>
      <vt:lpstr>Слайд 14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АРХЕТИП МЕДЕИ В ТВОРЧЕСТВЕ БОСТА </dc:title>
  <dc:creator>Asus</dc:creator>
  <cp:lastModifiedBy>Asus</cp:lastModifiedBy>
  <cp:revision>7</cp:revision>
  <dcterms:created xsi:type="dcterms:W3CDTF">2020-04-10T16:06:55Z</dcterms:created>
  <dcterms:modified xsi:type="dcterms:W3CDTF">2020-04-12T11:17:53Z</dcterms:modified>
</cp:coreProperties>
</file>