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sldIdLst>
    <p:sldId id="256" r:id="rId2"/>
    <p:sldId id="270" r:id="rId3"/>
    <p:sldId id="257" r:id="rId4"/>
    <p:sldId id="258" r:id="rId5"/>
    <p:sldId id="260" r:id="rId6"/>
    <p:sldId id="261"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7091D-EAB2-424F-83AC-4F7192D1310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F5A37BA-EADC-46AA-BD4F-263827699C9A}">
      <dgm:prSet/>
      <dgm:spPr/>
      <dgm:t>
        <a:bodyPr/>
        <a:lstStyle/>
        <a:p>
          <a:r>
            <a:rPr lang="ru-RU"/>
            <a:t>Понятие прагматики</a:t>
          </a:r>
          <a:endParaRPr lang="en-US"/>
        </a:p>
      </dgm:t>
    </dgm:pt>
    <dgm:pt modelId="{CBD459AC-C96D-49FF-A214-9C3986A0A059}" type="parTrans" cxnId="{824EF6B2-943C-49EF-8C5C-D91C1AC87DE3}">
      <dgm:prSet/>
      <dgm:spPr/>
      <dgm:t>
        <a:bodyPr/>
        <a:lstStyle/>
        <a:p>
          <a:endParaRPr lang="en-US"/>
        </a:p>
      </dgm:t>
    </dgm:pt>
    <dgm:pt modelId="{D05F1897-7825-4B2B-84EA-BE9A11E56945}" type="sibTrans" cxnId="{824EF6B2-943C-49EF-8C5C-D91C1AC87DE3}">
      <dgm:prSet/>
      <dgm:spPr/>
      <dgm:t>
        <a:bodyPr/>
        <a:lstStyle/>
        <a:p>
          <a:endParaRPr lang="en-US"/>
        </a:p>
      </dgm:t>
    </dgm:pt>
    <dgm:pt modelId="{7A883F65-FB1B-4171-965F-8B7676F5DF81}">
      <dgm:prSet/>
      <dgm:spPr/>
      <dgm:t>
        <a:bodyPr/>
        <a:lstStyle/>
        <a:p>
          <a:r>
            <a:rPr lang="ru-RU"/>
            <a:t>Понятие и виды речевых актов</a:t>
          </a:r>
          <a:endParaRPr lang="en-US"/>
        </a:p>
      </dgm:t>
    </dgm:pt>
    <dgm:pt modelId="{641C634C-18AD-4007-9742-8509962ADB91}" type="parTrans" cxnId="{0366D54D-09E9-4CDC-A3C0-4CB7288F214E}">
      <dgm:prSet/>
      <dgm:spPr/>
      <dgm:t>
        <a:bodyPr/>
        <a:lstStyle/>
        <a:p>
          <a:endParaRPr lang="en-US"/>
        </a:p>
      </dgm:t>
    </dgm:pt>
    <dgm:pt modelId="{956EABF2-80E1-4F38-87DB-DCC38FBD9F76}" type="sibTrans" cxnId="{0366D54D-09E9-4CDC-A3C0-4CB7288F214E}">
      <dgm:prSet/>
      <dgm:spPr/>
      <dgm:t>
        <a:bodyPr/>
        <a:lstStyle/>
        <a:p>
          <a:endParaRPr lang="en-US"/>
        </a:p>
      </dgm:t>
    </dgm:pt>
    <dgm:pt modelId="{2CFB7594-F9DC-4E9F-9EA0-EDC834AF2ADE}">
      <dgm:prSet/>
      <dgm:spPr/>
      <dgm:t>
        <a:bodyPr/>
        <a:lstStyle/>
        <a:p>
          <a:r>
            <a:rPr lang="ru-RU"/>
            <a:t>Постулаты Г.П. Грайса</a:t>
          </a:r>
          <a:endParaRPr lang="en-US"/>
        </a:p>
      </dgm:t>
    </dgm:pt>
    <dgm:pt modelId="{A97203AB-C669-42FE-8DCF-8E9812A2BE16}" type="parTrans" cxnId="{9E8D7271-058D-4125-BBEB-3DE4C372D7D1}">
      <dgm:prSet/>
      <dgm:spPr/>
      <dgm:t>
        <a:bodyPr/>
        <a:lstStyle/>
        <a:p>
          <a:endParaRPr lang="en-US"/>
        </a:p>
      </dgm:t>
    </dgm:pt>
    <dgm:pt modelId="{9A560F07-543E-4CA0-9018-502AB9EB1518}" type="sibTrans" cxnId="{9E8D7271-058D-4125-BBEB-3DE4C372D7D1}">
      <dgm:prSet/>
      <dgm:spPr/>
      <dgm:t>
        <a:bodyPr/>
        <a:lstStyle/>
        <a:p>
          <a:endParaRPr lang="en-US"/>
        </a:p>
      </dgm:t>
    </dgm:pt>
    <dgm:pt modelId="{0F908187-6F19-4485-B2BC-DF6ABAD79134}">
      <dgm:prSet/>
      <dgm:spPr/>
      <dgm:t>
        <a:bodyPr/>
        <a:lstStyle/>
        <a:p>
          <a:r>
            <a:rPr lang="ru-RU"/>
            <a:t>Коммуникативная ситуация деловых переговоров: транскрипт</a:t>
          </a:r>
          <a:endParaRPr lang="en-US"/>
        </a:p>
      </dgm:t>
    </dgm:pt>
    <dgm:pt modelId="{B6ECC6B2-2D93-4B6F-852D-CAD9C69B490D}" type="parTrans" cxnId="{68E9C0D2-074E-483F-905C-579109FBDDFA}">
      <dgm:prSet/>
      <dgm:spPr/>
      <dgm:t>
        <a:bodyPr/>
        <a:lstStyle/>
        <a:p>
          <a:endParaRPr lang="en-US"/>
        </a:p>
      </dgm:t>
    </dgm:pt>
    <dgm:pt modelId="{18D8E441-A4EA-4F1B-9701-1745CCD15160}" type="sibTrans" cxnId="{68E9C0D2-074E-483F-905C-579109FBDDFA}">
      <dgm:prSet/>
      <dgm:spPr/>
      <dgm:t>
        <a:bodyPr/>
        <a:lstStyle/>
        <a:p>
          <a:endParaRPr lang="en-US"/>
        </a:p>
      </dgm:t>
    </dgm:pt>
    <dgm:pt modelId="{89A8E349-960E-4901-B234-B2080F654523}">
      <dgm:prSet/>
      <dgm:spPr/>
      <dgm:t>
        <a:bodyPr/>
        <a:lstStyle/>
        <a:p>
          <a:r>
            <a:rPr lang="ru-RU"/>
            <a:t>Максима качества</a:t>
          </a:r>
          <a:endParaRPr lang="en-US"/>
        </a:p>
      </dgm:t>
    </dgm:pt>
    <dgm:pt modelId="{0B8905E3-CED1-4A0C-A5AD-C211E7A64605}" type="parTrans" cxnId="{48BA620B-6C21-4D1A-B2EF-90115676BC2E}">
      <dgm:prSet/>
      <dgm:spPr/>
      <dgm:t>
        <a:bodyPr/>
        <a:lstStyle/>
        <a:p>
          <a:endParaRPr lang="en-US"/>
        </a:p>
      </dgm:t>
    </dgm:pt>
    <dgm:pt modelId="{D810A31C-9790-49DB-8FA0-56DB593978D8}" type="sibTrans" cxnId="{48BA620B-6C21-4D1A-B2EF-90115676BC2E}">
      <dgm:prSet/>
      <dgm:spPr/>
      <dgm:t>
        <a:bodyPr/>
        <a:lstStyle/>
        <a:p>
          <a:endParaRPr lang="en-US"/>
        </a:p>
      </dgm:t>
    </dgm:pt>
    <dgm:pt modelId="{9420CC97-FB69-4130-8910-2FFBAD3883ED}">
      <dgm:prSet/>
      <dgm:spPr/>
      <dgm:t>
        <a:bodyPr/>
        <a:lstStyle/>
        <a:p>
          <a:r>
            <a:rPr lang="ru-RU"/>
            <a:t>Максима количества</a:t>
          </a:r>
          <a:endParaRPr lang="en-US"/>
        </a:p>
      </dgm:t>
    </dgm:pt>
    <dgm:pt modelId="{E8FB5846-031B-4158-8C65-82D1DDD4A393}" type="parTrans" cxnId="{42FC3BB8-A0D1-4E74-A9D5-E6EF6D0AB3D6}">
      <dgm:prSet/>
      <dgm:spPr/>
      <dgm:t>
        <a:bodyPr/>
        <a:lstStyle/>
        <a:p>
          <a:endParaRPr lang="en-US"/>
        </a:p>
      </dgm:t>
    </dgm:pt>
    <dgm:pt modelId="{994814A1-D21B-49C3-8284-0BD1CE32EEF1}" type="sibTrans" cxnId="{42FC3BB8-A0D1-4E74-A9D5-E6EF6D0AB3D6}">
      <dgm:prSet/>
      <dgm:spPr/>
      <dgm:t>
        <a:bodyPr/>
        <a:lstStyle/>
        <a:p>
          <a:endParaRPr lang="en-US"/>
        </a:p>
      </dgm:t>
    </dgm:pt>
    <dgm:pt modelId="{08F8F8BF-1632-49DD-9D39-58BCCC38AEE6}">
      <dgm:prSet/>
      <dgm:spPr/>
      <dgm:t>
        <a:bodyPr/>
        <a:lstStyle/>
        <a:p>
          <a:r>
            <a:rPr lang="ru-RU"/>
            <a:t>Максима релевантности</a:t>
          </a:r>
          <a:endParaRPr lang="en-US"/>
        </a:p>
      </dgm:t>
    </dgm:pt>
    <dgm:pt modelId="{215D7C9A-1E73-42D6-BFBE-409D1AF563A8}" type="parTrans" cxnId="{0FBDD3C6-52FF-4034-BBA1-F0C89151B425}">
      <dgm:prSet/>
      <dgm:spPr/>
      <dgm:t>
        <a:bodyPr/>
        <a:lstStyle/>
        <a:p>
          <a:endParaRPr lang="en-US"/>
        </a:p>
      </dgm:t>
    </dgm:pt>
    <dgm:pt modelId="{AE9A519A-2420-4D09-9828-1FCCC82CCCF0}" type="sibTrans" cxnId="{0FBDD3C6-52FF-4034-BBA1-F0C89151B425}">
      <dgm:prSet/>
      <dgm:spPr/>
      <dgm:t>
        <a:bodyPr/>
        <a:lstStyle/>
        <a:p>
          <a:endParaRPr lang="en-US"/>
        </a:p>
      </dgm:t>
    </dgm:pt>
    <dgm:pt modelId="{88DFC0C1-8DF4-40F8-BA5E-D3DF27A9A02A}">
      <dgm:prSet/>
      <dgm:spPr/>
      <dgm:t>
        <a:bodyPr/>
        <a:lstStyle/>
        <a:p>
          <a:r>
            <a:rPr lang="ru-RU"/>
            <a:t>Максима ясности</a:t>
          </a:r>
          <a:endParaRPr lang="en-US"/>
        </a:p>
      </dgm:t>
    </dgm:pt>
    <dgm:pt modelId="{1AE83BCE-C222-4AB8-88EC-DF361C99ECB6}" type="parTrans" cxnId="{9B684735-7E9A-40A0-8BF4-6CCE7AB07822}">
      <dgm:prSet/>
      <dgm:spPr/>
      <dgm:t>
        <a:bodyPr/>
        <a:lstStyle/>
        <a:p>
          <a:endParaRPr lang="en-US"/>
        </a:p>
      </dgm:t>
    </dgm:pt>
    <dgm:pt modelId="{B946DC4E-F11B-454A-AB5E-45017229B49F}" type="sibTrans" cxnId="{9B684735-7E9A-40A0-8BF4-6CCE7AB07822}">
      <dgm:prSet/>
      <dgm:spPr/>
      <dgm:t>
        <a:bodyPr/>
        <a:lstStyle/>
        <a:p>
          <a:endParaRPr lang="en-US"/>
        </a:p>
      </dgm:t>
    </dgm:pt>
    <dgm:pt modelId="{9FD994DC-AC51-43A0-B6A5-5357A5DF2B0B}">
      <dgm:prSet/>
      <dgm:spPr/>
      <dgm:t>
        <a:bodyPr/>
        <a:lstStyle/>
        <a:p>
          <a:r>
            <a:rPr lang="ru-RU"/>
            <a:t>Основные выводы</a:t>
          </a:r>
          <a:endParaRPr lang="en-US"/>
        </a:p>
      </dgm:t>
    </dgm:pt>
    <dgm:pt modelId="{57B03AF4-BA03-422B-97E7-0B1D07BEBD86}" type="parTrans" cxnId="{0E10A45E-D8AB-415E-86B8-F5471831D93B}">
      <dgm:prSet/>
      <dgm:spPr/>
      <dgm:t>
        <a:bodyPr/>
        <a:lstStyle/>
        <a:p>
          <a:endParaRPr lang="en-US"/>
        </a:p>
      </dgm:t>
    </dgm:pt>
    <dgm:pt modelId="{4BB167CA-33B9-4AC3-A5FA-5DFCCD78B6C9}" type="sibTrans" cxnId="{0E10A45E-D8AB-415E-86B8-F5471831D93B}">
      <dgm:prSet/>
      <dgm:spPr/>
      <dgm:t>
        <a:bodyPr/>
        <a:lstStyle/>
        <a:p>
          <a:endParaRPr lang="en-US"/>
        </a:p>
      </dgm:t>
    </dgm:pt>
    <dgm:pt modelId="{03A66EDC-8C85-421C-9FEE-DD3C96DFB426}">
      <dgm:prSet/>
      <dgm:spPr/>
      <dgm:t>
        <a:bodyPr/>
        <a:lstStyle/>
        <a:p>
          <a:r>
            <a:rPr lang="ru-RU"/>
            <a:t>Список использованных источников</a:t>
          </a:r>
          <a:endParaRPr lang="en-US"/>
        </a:p>
      </dgm:t>
    </dgm:pt>
    <dgm:pt modelId="{05174045-FE6C-4D21-9407-724C2E4D85FE}" type="parTrans" cxnId="{A0DFA793-428B-4CE6-9C57-D154F597B03A}">
      <dgm:prSet/>
      <dgm:spPr/>
      <dgm:t>
        <a:bodyPr/>
        <a:lstStyle/>
        <a:p>
          <a:endParaRPr lang="en-US"/>
        </a:p>
      </dgm:t>
    </dgm:pt>
    <dgm:pt modelId="{4F4D3D76-CF44-4F32-AC35-23F004D9FC4E}" type="sibTrans" cxnId="{A0DFA793-428B-4CE6-9C57-D154F597B03A}">
      <dgm:prSet/>
      <dgm:spPr/>
      <dgm:t>
        <a:bodyPr/>
        <a:lstStyle/>
        <a:p>
          <a:endParaRPr lang="en-US"/>
        </a:p>
      </dgm:t>
    </dgm:pt>
    <dgm:pt modelId="{915EF0B9-6C62-4D09-AB82-E728DAA429CC}" type="pres">
      <dgm:prSet presAssocID="{03B7091D-EAB2-424F-83AC-4F7192D1310B}" presName="vert0" presStyleCnt="0">
        <dgm:presLayoutVars>
          <dgm:dir/>
          <dgm:animOne val="branch"/>
          <dgm:animLvl val="lvl"/>
        </dgm:presLayoutVars>
      </dgm:prSet>
      <dgm:spPr/>
    </dgm:pt>
    <dgm:pt modelId="{9C2DA125-8B9C-415E-9A24-C6B76E3043AD}" type="pres">
      <dgm:prSet presAssocID="{1F5A37BA-EADC-46AA-BD4F-263827699C9A}" presName="thickLine" presStyleLbl="alignNode1" presStyleIdx="0" presStyleCnt="10"/>
      <dgm:spPr/>
    </dgm:pt>
    <dgm:pt modelId="{AD60E8E2-A392-4871-96B9-1A625A94CC1C}" type="pres">
      <dgm:prSet presAssocID="{1F5A37BA-EADC-46AA-BD4F-263827699C9A}" presName="horz1" presStyleCnt="0"/>
      <dgm:spPr/>
    </dgm:pt>
    <dgm:pt modelId="{FAE08B8A-F461-42CA-82E9-35AAF240543E}" type="pres">
      <dgm:prSet presAssocID="{1F5A37BA-EADC-46AA-BD4F-263827699C9A}" presName="tx1" presStyleLbl="revTx" presStyleIdx="0" presStyleCnt="10"/>
      <dgm:spPr/>
    </dgm:pt>
    <dgm:pt modelId="{0002B5BA-9AAE-4B8F-BF18-96F8C7AAADB8}" type="pres">
      <dgm:prSet presAssocID="{1F5A37BA-EADC-46AA-BD4F-263827699C9A}" presName="vert1" presStyleCnt="0"/>
      <dgm:spPr/>
    </dgm:pt>
    <dgm:pt modelId="{E0D01115-28FE-4929-A7EF-1898B78868B7}" type="pres">
      <dgm:prSet presAssocID="{7A883F65-FB1B-4171-965F-8B7676F5DF81}" presName="thickLine" presStyleLbl="alignNode1" presStyleIdx="1" presStyleCnt="10"/>
      <dgm:spPr/>
    </dgm:pt>
    <dgm:pt modelId="{1D70B6AD-BE5A-4E6D-A1B5-B28C00B95B23}" type="pres">
      <dgm:prSet presAssocID="{7A883F65-FB1B-4171-965F-8B7676F5DF81}" presName="horz1" presStyleCnt="0"/>
      <dgm:spPr/>
    </dgm:pt>
    <dgm:pt modelId="{88A6411C-886F-4EBB-8FB6-1CC5B07E7432}" type="pres">
      <dgm:prSet presAssocID="{7A883F65-FB1B-4171-965F-8B7676F5DF81}" presName="tx1" presStyleLbl="revTx" presStyleIdx="1" presStyleCnt="10"/>
      <dgm:spPr/>
    </dgm:pt>
    <dgm:pt modelId="{24F5989B-8ED6-48FD-872B-00BDF7016EB9}" type="pres">
      <dgm:prSet presAssocID="{7A883F65-FB1B-4171-965F-8B7676F5DF81}" presName="vert1" presStyleCnt="0"/>
      <dgm:spPr/>
    </dgm:pt>
    <dgm:pt modelId="{2B0A04BE-E1AC-46F3-8C82-03034214B2B4}" type="pres">
      <dgm:prSet presAssocID="{2CFB7594-F9DC-4E9F-9EA0-EDC834AF2ADE}" presName="thickLine" presStyleLbl="alignNode1" presStyleIdx="2" presStyleCnt="10"/>
      <dgm:spPr/>
    </dgm:pt>
    <dgm:pt modelId="{ACAA8861-F178-4B17-99B2-4C74C451FE15}" type="pres">
      <dgm:prSet presAssocID="{2CFB7594-F9DC-4E9F-9EA0-EDC834AF2ADE}" presName="horz1" presStyleCnt="0"/>
      <dgm:spPr/>
    </dgm:pt>
    <dgm:pt modelId="{F1D63162-3A47-4A1F-8585-B1F37B853861}" type="pres">
      <dgm:prSet presAssocID="{2CFB7594-F9DC-4E9F-9EA0-EDC834AF2ADE}" presName="tx1" presStyleLbl="revTx" presStyleIdx="2" presStyleCnt="10"/>
      <dgm:spPr/>
    </dgm:pt>
    <dgm:pt modelId="{D244366F-9CFB-4F6C-9FE1-C2766E28D5C2}" type="pres">
      <dgm:prSet presAssocID="{2CFB7594-F9DC-4E9F-9EA0-EDC834AF2ADE}" presName="vert1" presStyleCnt="0"/>
      <dgm:spPr/>
    </dgm:pt>
    <dgm:pt modelId="{3250A6DA-2386-4F4C-9CA1-8D0680B25F85}" type="pres">
      <dgm:prSet presAssocID="{0F908187-6F19-4485-B2BC-DF6ABAD79134}" presName="thickLine" presStyleLbl="alignNode1" presStyleIdx="3" presStyleCnt="10"/>
      <dgm:spPr/>
    </dgm:pt>
    <dgm:pt modelId="{76D213DA-E76E-47A0-9731-265574803108}" type="pres">
      <dgm:prSet presAssocID="{0F908187-6F19-4485-B2BC-DF6ABAD79134}" presName="horz1" presStyleCnt="0"/>
      <dgm:spPr/>
    </dgm:pt>
    <dgm:pt modelId="{B4302456-3892-48A8-AE5D-449123329B7B}" type="pres">
      <dgm:prSet presAssocID="{0F908187-6F19-4485-B2BC-DF6ABAD79134}" presName="tx1" presStyleLbl="revTx" presStyleIdx="3" presStyleCnt="10"/>
      <dgm:spPr/>
    </dgm:pt>
    <dgm:pt modelId="{C0173824-8E70-4FF6-8DBB-A73B14DE2E1A}" type="pres">
      <dgm:prSet presAssocID="{0F908187-6F19-4485-B2BC-DF6ABAD79134}" presName="vert1" presStyleCnt="0"/>
      <dgm:spPr/>
    </dgm:pt>
    <dgm:pt modelId="{21C6870A-074C-4A4F-ABE8-3D74F3597869}" type="pres">
      <dgm:prSet presAssocID="{89A8E349-960E-4901-B234-B2080F654523}" presName="thickLine" presStyleLbl="alignNode1" presStyleIdx="4" presStyleCnt="10"/>
      <dgm:spPr/>
    </dgm:pt>
    <dgm:pt modelId="{EAC5CF9F-C729-434C-965F-71DBE7625767}" type="pres">
      <dgm:prSet presAssocID="{89A8E349-960E-4901-B234-B2080F654523}" presName="horz1" presStyleCnt="0"/>
      <dgm:spPr/>
    </dgm:pt>
    <dgm:pt modelId="{BE4589D5-725C-4BB8-858D-EE495590F1E8}" type="pres">
      <dgm:prSet presAssocID="{89A8E349-960E-4901-B234-B2080F654523}" presName="tx1" presStyleLbl="revTx" presStyleIdx="4" presStyleCnt="10"/>
      <dgm:spPr/>
    </dgm:pt>
    <dgm:pt modelId="{9626E4CC-C022-4D05-9644-73EDF7346869}" type="pres">
      <dgm:prSet presAssocID="{89A8E349-960E-4901-B234-B2080F654523}" presName="vert1" presStyleCnt="0"/>
      <dgm:spPr/>
    </dgm:pt>
    <dgm:pt modelId="{6526A331-C89B-4FD9-90B8-7AB394489FCB}" type="pres">
      <dgm:prSet presAssocID="{9420CC97-FB69-4130-8910-2FFBAD3883ED}" presName="thickLine" presStyleLbl="alignNode1" presStyleIdx="5" presStyleCnt="10"/>
      <dgm:spPr/>
    </dgm:pt>
    <dgm:pt modelId="{6877D1A6-0917-43CF-B6C9-7EE76444416E}" type="pres">
      <dgm:prSet presAssocID="{9420CC97-FB69-4130-8910-2FFBAD3883ED}" presName="horz1" presStyleCnt="0"/>
      <dgm:spPr/>
    </dgm:pt>
    <dgm:pt modelId="{9949A27F-668F-4F3E-886A-D1204826102D}" type="pres">
      <dgm:prSet presAssocID="{9420CC97-FB69-4130-8910-2FFBAD3883ED}" presName="tx1" presStyleLbl="revTx" presStyleIdx="5" presStyleCnt="10"/>
      <dgm:spPr/>
    </dgm:pt>
    <dgm:pt modelId="{2D7671B5-53A2-4964-ACC7-BFCFD7173CB6}" type="pres">
      <dgm:prSet presAssocID="{9420CC97-FB69-4130-8910-2FFBAD3883ED}" presName="vert1" presStyleCnt="0"/>
      <dgm:spPr/>
    </dgm:pt>
    <dgm:pt modelId="{28C238BC-A9B0-40F5-A516-9BCE3E7363B4}" type="pres">
      <dgm:prSet presAssocID="{08F8F8BF-1632-49DD-9D39-58BCCC38AEE6}" presName="thickLine" presStyleLbl="alignNode1" presStyleIdx="6" presStyleCnt="10"/>
      <dgm:spPr/>
    </dgm:pt>
    <dgm:pt modelId="{8B95AB1C-E46A-4A8E-A925-C5B509C5BD20}" type="pres">
      <dgm:prSet presAssocID="{08F8F8BF-1632-49DD-9D39-58BCCC38AEE6}" presName="horz1" presStyleCnt="0"/>
      <dgm:spPr/>
    </dgm:pt>
    <dgm:pt modelId="{3EAD3BB9-06A5-4E07-B3FC-BDF7CAFDA060}" type="pres">
      <dgm:prSet presAssocID="{08F8F8BF-1632-49DD-9D39-58BCCC38AEE6}" presName="tx1" presStyleLbl="revTx" presStyleIdx="6" presStyleCnt="10"/>
      <dgm:spPr/>
    </dgm:pt>
    <dgm:pt modelId="{8CD0E7C7-E5A3-411C-9390-D137A11817DE}" type="pres">
      <dgm:prSet presAssocID="{08F8F8BF-1632-49DD-9D39-58BCCC38AEE6}" presName="vert1" presStyleCnt="0"/>
      <dgm:spPr/>
    </dgm:pt>
    <dgm:pt modelId="{6BEB14A6-512E-4A2A-9364-DF95A46B038E}" type="pres">
      <dgm:prSet presAssocID="{88DFC0C1-8DF4-40F8-BA5E-D3DF27A9A02A}" presName="thickLine" presStyleLbl="alignNode1" presStyleIdx="7" presStyleCnt="10"/>
      <dgm:spPr/>
    </dgm:pt>
    <dgm:pt modelId="{E0FA67BF-35C2-4F5E-B38D-6BA8CF69D615}" type="pres">
      <dgm:prSet presAssocID="{88DFC0C1-8DF4-40F8-BA5E-D3DF27A9A02A}" presName="horz1" presStyleCnt="0"/>
      <dgm:spPr/>
    </dgm:pt>
    <dgm:pt modelId="{F57FF6A7-B03E-4340-831B-A691A465AEE2}" type="pres">
      <dgm:prSet presAssocID="{88DFC0C1-8DF4-40F8-BA5E-D3DF27A9A02A}" presName="tx1" presStyleLbl="revTx" presStyleIdx="7" presStyleCnt="10"/>
      <dgm:spPr/>
    </dgm:pt>
    <dgm:pt modelId="{226A9977-D3DA-4D22-81AA-95270F27ACB2}" type="pres">
      <dgm:prSet presAssocID="{88DFC0C1-8DF4-40F8-BA5E-D3DF27A9A02A}" presName="vert1" presStyleCnt="0"/>
      <dgm:spPr/>
    </dgm:pt>
    <dgm:pt modelId="{069D63A0-0915-45E2-844A-E46158802DA5}" type="pres">
      <dgm:prSet presAssocID="{9FD994DC-AC51-43A0-B6A5-5357A5DF2B0B}" presName="thickLine" presStyleLbl="alignNode1" presStyleIdx="8" presStyleCnt="10"/>
      <dgm:spPr/>
    </dgm:pt>
    <dgm:pt modelId="{D71C88ED-5D45-40DA-8944-11AAA62A0DD7}" type="pres">
      <dgm:prSet presAssocID="{9FD994DC-AC51-43A0-B6A5-5357A5DF2B0B}" presName="horz1" presStyleCnt="0"/>
      <dgm:spPr/>
    </dgm:pt>
    <dgm:pt modelId="{368D3A1F-13C5-40B2-9EBA-781FE8272999}" type="pres">
      <dgm:prSet presAssocID="{9FD994DC-AC51-43A0-B6A5-5357A5DF2B0B}" presName="tx1" presStyleLbl="revTx" presStyleIdx="8" presStyleCnt="10"/>
      <dgm:spPr/>
    </dgm:pt>
    <dgm:pt modelId="{DFBA2CFC-C946-4498-A1C2-EF16F9E257D0}" type="pres">
      <dgm:prSet presAssocID="{9FD994DC-AC51-43A0-B6A5-5357A5DF2B0B}" presName="vert1" presStyleCnt="0"/>
      <dgm:spPr/>
    </dgm:pt>
    <dgm:pt modelId="{5D7B21B7-4296-4964-BE10-4C6DA2D0CA31}" type="pres">
      <dgm:prSet presAssocID="{03A66EDC-8C85-421C-9FEE-DD3C96DFB426}" presName="thickLine" presStyleLbl="alignNode1" presStyleIdx="9" presStyleCnt="10"/>
      <dgm:spPr/>
    </dgm:pt>
    <dgm:pt modelId="{5EB74EF0-EEED-402E-B568-7962C21C2F92}" type="pres">
      <dgm:prSet presAssocID="{03A66EDC-8C85-421C-9FEE-DD3C96DFB426}" presName="horz1" presStyleCnt="0"/>
      <dgm:spPr/>
    </dgm:pt>
    <dgm:pt modelId="{2F99042A-7F4C-47A4-9B06-9DE2DAD32FE1}" type="pres">
      <dgm:prSet presAssocID="{03A66EDC-8C85-421C-9FEE-DD3C96DFB426}" presName="tx1" presStyleLbl="revTx" presStyleIdx="9" presStyleCnt="10"/>
      <dgm:spPr/>
    </dgm:pt>
    <dgm:pt modelId="{B431A680-FDC2-438F-8A2F-FCF35213F029}" type="pres">
      <dgm:prSet presAssocID="{03A66EDC-8C85-421C-9FEE-DD3C96DFB426}" presName="vert1" presStyleCnt="0"/>
      <dgm:spPr/>
    </dgm:pt>
  </dgm:ptLst>
  <dgm:cxnLst>
    <dgm:cxn modelId="{48BA620B-6C21-4D1A-B2EF-90115676BC2E}" srcId="{03B7091D-EAB2-424F-83AC-4F7192D1310B}" destId="{89A8E349-960E-4901-B234-B2080F654523}" srcOrd="4" destOrd="0" parTransId="{0B8905E3-CED1-4A0C-A5AD-C211E7A64605}" sibTransId="{D810A31C-9790-49DB-8FA0-56DB593978D8}"/>
    <dgm:cxn modelId="{A7BB290F-6F4C-4BB1-A258-CC83DA6D22B3}" type="presOf" srcId="{1F5A37BA-EADC-46AA-BD4F-263827699C9A}" destId="{FAE08B8A-F461-42CA-82E9-35AAF240543E}" srcOrd="0" destOrd="0" presId="urn:microsoft.com/office/officeart/2008/layout/LinedList"/>
    <dgm:cxn modelId="{FAE36716-D1ED-468A-A8CC-0A71151B23A7}" type="presOf" srcId="{7A883F65-FB1B-4171-965F-8B7676F5DF81}" destId="{88A6411C-886F-4EBB-8FB6-1CC5B07E7432}" srcOrd="0" destOrd="0" presId="urn:microsoft.com/office/officeart/2008/layout/LinedList"/>
    <dgm:cxn modelId="{2515AA1C-E999-4025-B152-897630F741B5}" type="presOf" srcId="{08F8F8BF-1632-49DD-9D39-58BCCC38AEE6}" destId="{3EAD3BB9-06A5-4E07-B3FC-BDF7CAFDA060}" srcOrd="0" destOrd="0" presId="urn:microsoft.com/office/officeart/2008/layout/LinedList"/>
    <dgm:cxn modelId="{9B684735-7E9A-40A0-8BF4-6CCE7AB07822}" srcId="{03B7091D-EAB2-424F-83AC-4F7192D1310B}" destId="{88DFC0C1-8DF4-40F8-BA5E-D3DF27A9A02A}" srcOrd="7" destOrd="0" parTransId="{1AE83BCE-C222-4AB8-88EC-DF361C99ECB6}" sibTransId="{B946DC4E-F11B-454A-AB5E-45017229B49F}"/>
    <dgm:cxn modelId="{0E10A45E-D8AB-415E-86B8-F5471831D93B}" srcId="{03B7091D-EAB2-424F-83AC-4F7192D1310B}" destId="{9FD994DC-AC51-43A0-B6A5-5357A5DF2B0B}" srcOrd="8" destOrd="0" parTransId="{57B03AF4-BA03-422B-97E7-0B1D07BEBD86}" sibTransId="{4BB167CA-33B9-4AC3-A5FA-5DFCCD78B6C9}"/>
    <dgm:cxn modelId="{86B37165-6C9A-4772-88BA-06356498AE2C}" type="presOf" srcId="{03B7091D-EAB2-424F-83AC-4F7192D1310B}" destId="{915EF0B9-6C62-4D09-AB82-E728DAA429CC}" srcOrd="0" destOrd="0" presId="urn:microsoft.com/office/officeart/2008/layout/LinedList"/>
    <dgm:cxn modelId="{0366D54D-09E9-4CDC-A3C0-4CB7288F214E}" srcId="{03B7091D-EAB2-424F-83AC-4F7192D1310B}" destId="{7A883F65-FB1B-4171-965F-8B7676F5DF81}" srcOrd="1" destOrd="0" parTransId="{641C634C-18AD-4007-9742-8509962ADB91}" sibTransId="{956EABF2-80E1-4F38-87DB-DCC38FBD9F76}"/>
    <dgm:cxn modelId="{FF230B6E-FFB2-41DA-83AC-1217E9E78F67}" type="presOf" srcId="{88DFC0C1-8DF4-40F8-BA5E-D3DF27A9A02A}" destId="{F57FF6A7-B03E-4340-831B-A691A465AEE2}" srcOrd="0" destOrd="0" presId="urn:microsoft.com/office/officeart/2008/layout/LinedList"/>
    <dgm:cxn modelId="{9E8D7271-058D-4125-BBEB-3DE4C372D7D1}" srcId="{03B7091D-EAB2-424F-83AC-4F7192D1310B}" destId="{2CFB7594-F9DC-4E9F-9EA0-EDC834AF2ADE}" srcOrd="2" destOrd="0" parTransId="{A97203AB-C669-42FE-8DCF-8E9812A2BE16}" sibTransId="{9A560F07-543E-4CA0-9018-502AB9EB1518}"/>
    <dgm:cxn modelId="{2B895759-0BE8-418D-B224-30F824E1F9CC}" type="presOf" srcId="{9FD994DC-AC51-43A0-B6A5-5357A5DF2B0B}" destId="{368D3A1F-13C5-40B2-9EBA-781FE8272999}" srcOrd="0" destOrd="0" presId="urn:microsoft.com/office/officeart/2008/layout/LinedList"/>
    <dgm:cxn modelId="{A0DFA793-428B-4CE6-9C57-D154F597B03A}" srcId="{03B7091D-EAB2-424F-83AC-4F7192D1310B}" destId="{03A66EDC-8C85-421C-9FEE-DD3C96DFB426}" srcOrd="9" destOrd="0" parTransId="{05174045-FE6C-4D21-9407-724C2E4D85FE}" sibTransId="{4F4D3D76-CF44-4F32-AC35-23F004D9FC4E}"/>
    <dgm:cxn modelId="{A6678EA1-D4E1-42DD-B45F-671DEF04B96D}" type="presOf" srcId="{2CFB7594-F9DC-4E9F-9EA0-EDC834AF2ADE}" destId="{F1D63162-3A47-4A1F-8585-B1F37B853861}" srcOrd="0" destOrd="0" presId="urn:microsoft.com/office/officeart/2008/layout/LinedList"/>
    <dgm:cxn modelId="{824EF6B2-943C-49EF-8C5C-D91C1AC87DE3}" srcId="{03B7091D-EAB2-424F-83AC-4F7192D1310B}" destId="{1F5A37BA-EADC-46AA-BD4F-263827699C9A}" srcOrd="0" destOrd="0" parTransId="{CBD459AC-C96D-49FF-A214-9C3986A0A059}" sibTransId="{D05F1897-7825-4B2B-84EA-BE9A11E56945}"/>
    <dgm:cxn modelId="{42FC3BB8-A0D1-4E74-A9D5-E6EF6D0AB3D6}" srcId="{03B7091D-EAB2-424F-83AC-4F7192D1310B}" destId="{9420CC97-FB69-4130-8910-2FFBAD3883ED}" srcOrd="5" destOrd="0" parTransId="{E8FB5846-031B-4158-8C65-82D1DDD4A393}" sibTransId="{994814A1-D21B-49C3-8284-0BD1CE32EEF1}"/>
    <dgm:cxn modelId="{0FBDD3C6-52FF-4034-BBA1-F0C89151B425}" srcId="{03B7091D-EAB2-424F-83AC-4F7192D1310B}" destId="{08F8F8BF-1632-49DD-9D39-58BCCC38AEE6}" srcOrd="6" destOrd="0" parTransId="{215D7C9A-1E73-42D6-BFBE-409D1AF563A8}" sibTransId="{AE9A519A-2420-4D09-9828-1FCCC82CCCF0}"/>
    <dgm:cxn modelId="{49138DCE-6FD1-4909-8C6A-B530B38B8BAD}" type="presOf" srcId="{03A66EDC-8C85-421C-9FEE-DD3C96DFB426}" destId="{2F99042A-7F4C-47A4-9B06-9DE2DAD32FE1}" srcOrd="0" destOrd="0" presId="urn:microsoft.com/office/officeart/2008/layout/LinedList"/>
    <dgm:cxn modelId="{68E9C0D2-074E-483F-905C-579109FBDDFA}" srcId="{03B7091D-EAB2-424F-83AC-4F7192D1310B}" destId="{0F908187-6F19-4485-B2BC-DF6ABAD79134}" srcOrd="3" destOrd="0" parTransId="{B6ECC6B2-2D93-4B6F-852D-CAD9C69B490D}" sibTransId="{18D8E441-A4EA-4F1B-9701-1745CCD15160}"/>
    <dgm:cxn modelId="{962936DB-F807-4AD5-AAD1-E5E90F26A160}" type="presOf" srcId="{0F908187-6F19-4485-B2BC-DF6ABAD79134}" destId="{B4302456-3892-48A8-AE5D-449123329B7B}" srcOrd="0" destOrd="0" presId="urn:microsoft.com/office/officeart/2008/layout/LinedList"/>
    <dgm:cxn modelId="{AEEA7EE1-6780-4D1B-AD79-F0A816A27263}" type="presOf" srcId="{89A8E349-960E-4901-B234-B2080F654523}" destId="{BE4589D5-725C-4BB8-858D-EE495590F1E8}" srcOrd="0" destOrd="0" presId="urn:microsoft.com/office/officeart/2008/layout/LinedList"/>
    <dgm:cxn modelId="{84DE05F9-A98D-4601-AA4F-ABFA6D441E21}" type="presOf" srcId="{9420CC97-FB69-4130-8910-2FFBAD3883ED}" destId="{9949A27F-668F-4F3E-886A-D1204826102D}" srcOrd="0" destOrd="0" presId="urn:microsoft.com/office/officeart/2008/layout/LinedList"/>
    <dgm:cxn modelId="{0D4C4278-660F-4A7F-A6B7-8004E72AB609}" type="presParOf" srcId="{915EF0B9-6C62-4D09-AB82-E728DAA429CC}" destId="{9C2DA125-8B9C-415E-9A24-C6B76E3043AD}" srcOrd="0" destOrd="0" presId="urn:microsoft.com/office/officeart/2008/layout/LinedList"/>
    <dgm:cxn modelId="{BEE9B78F-2C9A-4A74-9CB3-C6684986F79A}" type="presParOf" srcId="{915EF0B9-6C62-4D09-AB82-E728DAA429CC}" destId="{AD60E8E2-A392-4871-96B9-1A625A94CC1C}" srcOrd="1" destOrd="0" presId="urn:microsoft.com/office/officeart/2008/layout/LinedList"/>
    <dgm:cxn modelId="{AB53F721-6895-4070-B8AE-147759F8E719}" type="presParOf" srcId="{AD60E8E2-A392-4871-96B9-1A625A94CC1C}" destId="{FAE08B8A-F461-42CA-82E9-35AAF240543E}" srcOrd="0" destOrd="0" presId="urn:microsoft.com/office/officeart/2008/layout/LinedList"/>
    <dgm:cxn modelId="{52497952-E9C4-4C36-B7A9-C498FA11CD79}" type="presParOf" srcId="{AD60E8E2-A392-4871-96B9-1A625A94CC1C}" destId="{0002B5BA-9AAE-4B8F-BF18-96F8C7AAADB8}" srcOrd="1" destOrd="0" presId="urn:microsoft.com/office/officeart/2008/layout/LinedList"/>
    <dgm:cxn modelId="{9A04F4BF-C17C-41E5-B001-CA07A9F02D6D}" type="presParOf" srcId="{915EF0B9-6C62-4D09-AB82-E728DAA429CC}" destId="{E0D01115-28FE-4929-A7EF-1898B78868B7}" srcOrd="2" destOrd="0" presId="urn:microsoft.com/office/officeart/2008/layout/LinedList"/>
    <dgm:cxn modelId="{52822EFC-9BAC-4D54-B756-E2A50323CBE9}" type="presParOf" srcId="{915EF0B9-6C62-4D09-AB82-E728DAA429CC}" destId="{1D70B6AD-BE5A-4E6D-A1B5-B28C00B95B23}" srcOrd="3" destOrd="0" presId="urn:microsoft.com/office/officeart/2008/layout/LinedList"/>
    <dgm:cxn modelId="{6F54D8FE-4814-4391-84BE-552659071394}" type="presParOf" srcId="{1D70B6AD-BE5A-4E6D-A1B5-B28C00B95B23}" destId="{88A6411C-886F-4EBB-8FB6-1CC5B07E7432}" srcOrd="0" destOrd="0" presId="urn:microsoft.com/office/officeart/2008/layout/LinedList"/>
    <dgm:cxn modelId="{E60279AB-A1DA-4EF3-B00C-F03A47B0FED8}" type="presParOf" srcId="{1D70B6AD-BE5A-4E6D-A1B5-B28C00B95B23}" destId="{24F5989B-8ED6-48FD-872B-00BDF7016EB9}" srcOrd="1" destOrd="0" presId="urn:microsoft.com/office/officeart/2008/layout/LinedList"/>
    <dgm:cxn modelId="{A14BF94A-312A-4890-90D2-6D9B155B3F43}" type="presParOf" srcId="{915EF0B9-6C62-4D09-AB82-E728DAA429CC}" destId="{2B0A04BE-E1AC-46F3-8C82-03034214B2B4}" srcOrd="4" destOrd="0" presId="urn:microsoft.com/office/officeart/2008/layout/LinedList"/>
    <dgm:cxn modelId="{F478D9B4-6A49-4AD7-A61F-6845909C1DA4}" type="presParOf" srcId="{915EF0B9-6C62-4D09-AB82-E728DAA429CC}" destId="{ACAA8861-F178-4B17-99B2-4C74C451FE15}" srcOrd="5" destOrd="0" presId="urn:microsoft.com/office/officeart/2008/layout/LinedList"/>
    <dgm:cxn modelId="{33767877-BDF0-49CA-8CF2-1E22520E10EA}" type="presParOf" srcId="{ACAA8861-F178-4B17-99B2-4C74C451FE15}" destId="{F1D63162-3A47-4A1F-8585-B1F37B853861}" srcOrd="0" destOrd="0" presId="urn:microsoft.com/office/officeart/2008/layout/LinedList"/>
    <dgm:cxn modelId="{972FE7FA-E987-4B6E-8D88-435B7BD27934}" type="presParOf" srcId="{ACAA8861-F178-4B17-99B2-4C74C451FE15}" destId="{D244366F-9CFB-4F6C-9FE1-C2766E28D5C2}" srcOrd="1" destOrd="0" presId="urn:microsoft.com/office/officeart/2008/layout/LinedList"/>
    <dgm:cxn modelId="{0137A5A5-B172-4D83-936C-92766DD95057}" type="presParOf" srcId="{915EF0B9-6C62-4D09-AB82-E728DAA429CC}" destId="{3250A6DA-2386-4F4C-9CA1-8D0680B25F85}" srcOrd="6" destOrd="0" presId="urn:microsoft.com/office/officeart/2008/layout/LinedList"/>
    <dgm:cxn modelId="{25F13795-888C-4401-9B06-11A38038B4D9}" type="presParOf" srcId="{915EF0B9-6C62-4D09-AB82-E728DAA429CC}" destId="{76D213DA-E76E-47A0-9731-265574803108}" srcOrd="7" destOrd="0" presId="urn:microsoft.com/office/officeart/2008/layout/LinedList"/>
    <dgm:cxn modelId="{204FCF0F-893C-4896-8830-79F7FE0D9FDF}" type="presParOf" srcId="{76D213DA-E76E-47A0-9731-265574803108}" destId="{B4302456-3892-48A8-AE5D-449123329B7B}" srcOrd="0" destOrd="0" presId="urn:microsoft.com/office/officeart/2008/layout/LinedList"/>
    <dgm:cxn modelId="{77ACC8A7-DBC9-4428-854E-61EAA5E0B2E2}" type="presParOf" srcId="{76D213DA-E76E-47A0-9731-265574803108}" destId="{C0173824-8E70-4FF6-8DBB-A73B14DE2E1A}" srcOrd="1" destOrd="0" presId="urn:microsoft.com/office/officeart/2008/layout/LinedList"/>
    <dgm:cxn modelId="{407FEDD4-5CD6-4671-A5C6-E5F0A3291949}" type="presParOf" srcId="{915EF0B9-6C62-4D09-AB82-E728DAA429CC}" destId="{21C6870A-074C-4A4F-ABE8-3D74F3597869}" srcOrd="8" destOrd="0" presId="urn:microsoft.com/office/officeart/2008/layout/LinedList"/>
    <dgm:cxn modelId="{AD9D027D-F514-40D4-8F84-E9EB391E5BBA}" type="presParOf" srcId="{915EF0B9-6C62-4D09-AB82-E728DAA429CC}" destId="{EAC5CF9F-C729-434C-965F-71DBE7625767}" srcOrd="9" destOrd="0" presId="urn:microsoft.com/office/officeart/2008/layout/LinedList"/>
    <dgm:cxn modelId="{FA07D765-AF93-4CFD-8304-3AA34E233A81}" type="presParOf" srcId="{EAC5CF9F-C729-434C-965F-71DBE7625767}" destId="{BE4589D5-725C-4BB8-858D-EE495590F1E8}" srcOrd="0" destOrd="0" presId="urn:microsoft.com/office/officeart/2008/layout/LinedList"/>
    <dgm:cxn modelId="{16F2128B-2A4D-4151-9F1A-55A1F60AF1AC}" type="presParOf" srcId="{EAC5CF9F-C729-434C-965F-71DBE7625767}" destId="{9626E4CC-C022-4D05-9644-73EDF7346869}" srcOrd="1" destOrd="0" presId="urn:microsoft.com/office/officeart/2008/layout/LinedList"/>
    <dgm:cxn modelId="{62A436ED-3C9D-4977-BDC5-0821B4A7600C}" type="presParOf" srcId="{915EF0B9-6C62-4D09-AB82-E728DAA429CC}" destId="{6526A331-C89B-4FD9-90B8-7AB394489FCB}" srcOrd="10" destOrd="0" presId="urn:microsoft.com/office/officeart/2008/layout/LinedList"/>
    <dgm:cxn modelId="{DEA9458C-3E25-4B43-9432-5CA1FD6BB92D}" type="presParOf" srcId="{915EF0B9-6C62-4D09-AB82-E728DAA429CC}" destId="{6877D1A6-0917-43CF-B6C9-7EE76444416E}" srcOrd="11" destOrd="0" presId="urn:microsoft.com/office/officeart/2008/layout/LinedList"/>
    <dgm:cxn modelId="{8DCB53F7-A280-4964-A1B8-169F37AA3868}" type="presParOf" srcId="{6877D1A6-0917-43CF-B6C9-7EE76444416E}" destId="{9949A27F-668F-4F3E-886A-D1204826102D}" srcOrd="0" destOrd="0" presId="urn:microsoft.com/office/officeart/2008/layout/LinedList"/>
    <dgm:cxn modelId="{E63C3A4C-71EB-4243-913E-0F8C502E5F41}" type="presParOf" srcId="{6877D1A6-0917-43CF-B6C9-7EE76444416E}" destId="{2D7671B5-53A2-4964-ACC7-BFCFD7173CB6}" srcOrd="1" destOrd="0" presId="urn:microsoft.com/office/officeart/2008/layout/LinedList"/>
    <dgm:cxn modelId="{51332AE3-38A5-491C-A3BD-E6D364C11EF4}" type="presParOf" srcId="{915EF0B9-6C62-4D09-AB82-E728DAA429CC}" destId="{28C238BC-A9B0-40F5-A516-9BCE3E7363B4}" srcOrd="12" destOrd="0" presId="urn:microsoft.com/office/officeart/2008/layout/LinedList"/>
    <dgm:cxn modelId="{F717BFB3-F62E-4C71-BE18-D7E9E3DBCAEF}" type="presParOf" srcId="{915EF0B9-6C62-4D09-AB82-E728DAA429CC}" destId="{8B95AB1C-E46A-4A8E-A925-C5B509C5BD20}" srcOrd="13" destOrd="0" presId="urn:microsoft.com/office/officeart/2008/layout/LinedList"/>
    <dgm:cxn modelId="{D995110B-4BFD-4C6C-8B86-6FA3DE1B5DFE}" type="presParOf" srcId="{8B95AB1C-E46A-4A8E-A925-C5B509C5BD20}" destId="{3EAD3BB9-06A5-4E07-B3FC-BDF7CAFDA060}" srcOrd="0" destOrd="0" presId="urn:microsoft.com/office/officeart/2008/layout/LinedList"/>
    <dgm:cxn modelId="{82F290A6-55F7-472F-A904-3E7399F6AE8A}" type="presParOf" srcId="{8B95AB1C-E46A-4A8E-A925-C5B509C5BD20}" destId="{8CD0E7C7-E5A3-411C-9390-D137A11817DE}" srcOrd="1" destOrd="0" presId="urn:microsoft.com/office/officeart/2008/layout/LinedList"/>
    <dgm:cxn modelId="{56906D0E-62AC-43F6-B0E8-868608877004}" type="presParOf" srcId="{915EF0B9-6C62-4D09-AB82-E728DAA429CC}" destId="{6BEB14A6-512E-4A2A-9364-DF95A46B038E}" srcOrd="14" destOrd="0" presId="urn:microsoft.com/office/officeart/2008/layout/LinedList"/>
    <dgm:cxn modelId="{DA653459-020E-4456-9ACE-4006E02DC843}" type="presParOf" srcId="{915EF0B9-6C62-4D09-AB82-E728DAA429CC}" destId="{E0FA67BF-35C2-4F5E-B38D-6BA8CF69D615}" srcOrd="15" destOrd="0" presId="urn:microsoft.com/office/officeart/2008/layout/LinedList"/>
    <dgm:cxn modelId="{DC0E7133-DC6E-4F94-B062-E9C1803C1036}" type="presParOf" srcId="{E0FA67BF-35C2-4F5E-B38D-6BA8CF69D615}" destId="{F57FF6A7-B03E-4340-831B-A691A465AEE2}" srcOrd="0" destOrd="0" presId="urn:microsoft.com/office/officeart/2008/layout/LinedList"/>
    <dgm:cxn modelId="{935BC505-9A76-4A5D-ADAA-D7121B877D9B}" type="presParOf" srcId="{E0FA67BF-35C2-4F5E-B38D-6BA8CF69D615}" destId="{226A9977-D3DA-4D22-81AA-95270F27ACB2}" srcOrd="1" destOrd="0" presId="urn:microsoft.com/office/officeart/2008/layout/LinedList"/>
    <dgm:cxn modelId="{33598BB3-7AF8-4D6B-9A86-F749199974E4}" type="presParOf" srcId="{915EF0B9-6C62-4D09-AB82-E728DAA429CC}" destId="{069D63A0-0915-45E2-844A-E46158802DA5}" srcOrd="16" destOrd="0" presId="urn:microsoft.com/office/officeart/2008/layout/LinedList"/>
    <dgm:cxn modelId="{F8B53D7B-BA63-449A-B139-7B910A6D6B7E}" type="presParOf" srcId="{915EF0B9-6C62-4D09-AB82-E728DAA429CC}" destId="{D71C88ED-5D45-40DA-8944-11AAA62A0DD7}" srcOrd="17" destOrd="0" presId="urn:microsoft.com/office/officeart/2008/layout/LinedList"/>
    <dgm:cxn modelId="{01F9284A-759C-493C-8D10-8568169811B3}" type="presParOf" srcId="{D71C88ED-5D45-40DA-8944-11AAA62A0DD7}" destId="{368D3A1F-13C5-40B2-9EBA-781FE8272999}" srcOrd="0" destOrd="0" presId="urn:microsoft.com/office/officeart/2008/layout/LinedList"/>
    <dgm:cxn modelId="{ADD78D73-B457-4E18-A669-84DF7CD37EE3}" type="presParOf" srcId="{D71C88ED-5D45-40DA-8944-11AAA62A0DD7}" destId="{DFBA2CFC-C946-4498-A1C2-EF16F9E257D0}" srcOrd="1" destOrd="0" presId="urn:microsoft.com/office/officeart/2008/layout/LinedList"/>
    <dgm:cxn modelId="{106B63FA-CBF4-4FCD-97E8-230303F392AF}" type="presParOf" srcId="{915EF0B9-6C62-4D09-AB82-E728DAA429CC}" destId="{5D7B21B7-4296-4964-BE10-4C6DA2D0CA31}" srcOrd="18" destOrd="0" presId="urn:microsoft.com/office/officeart/2008/layout/LinedList"/>
    <dgm:cxn modelId="{06033ED6-D21B-46CB-8075-5A37E463C2FB}" type="presParOf" srcId="{915EF0B9-6C62-4D09-AB82-E728DAA429CC}" destId="{5EB74EF0-EEED-402E-B568-7962C21C2F92}" srcOrd="19" destOrd="0" presId="urn:microsoft.com/office/officeart/2008/layout/LinedList"/>
    <dgm:cxn modelId="{44862F13-F7ED-4620-A0CE-BB4F7F38AD4C}" type="presParOf" srcId="{5EB74EF0-EEED-402E-B568-7962C21C2F92}" destId="{2F99042A-7F4C-47A4-9B06-9DE2DAD32FE1}" srcOrd="0" destOrd="0" presId="urn:microsoft.com/office/officeart/2008/layout/LinedList"/>
    <dgm:cxn modelId="{E45788E2-DF63-4C13-8B02-BCD540802CA8}" type="presParOf" srcId="{5EB74EF0-EEED-402E-B568-7962C21C2F92}" destId="{B431A680-FDC2-438F-8A2F-FCF35213F0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8257C-4118-45A7-83FE-270C06AA313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B5E836B-2451-48D2-9959-7F20B8BC7FE2}">
      <dgm:prSet/>
      <dgm:spPr/>
      <dgm:t>
        <a:bodyPr/>
        <a:lstStyle/>
        <a:p>
          <a:r>
            <a:rPr lang="ru-RU"/>
            <a:t>локутивные</a:t>
          </a:r>
          <a:endParaRPr lang="en-US"/>
        </a:p>
      </dgm:t>
    </dgm:pt>
    <dgm:pt modelId="{DDF23CEA-619E-4195-A03E-B6298F201A23}" type="parTrans" cxnId="{2A32C4C2-E554-42A3-BA8B-604F701F8D2C}">
      <dgm:prSet/>
      <dgm:spPr/>
      <dgm:t>
        <a:bodyPr/>
        <a:lstStyle/>
        <a:p>
          <a:endParaRPr lang="en-US"/>
        </a:p>
      </dgm:t>
    </dgm:pt>
    <dgm:pt modelId="{B161958A-68C9-4A98-846D-C8FDA55DD986}" type="sibTrans" cxnId="{2A32C4C2-E554-42A3-BA8B-604F701F8D2C}">
      <dgm:prSet/>
      <dgm:spPr/>
      <dgm:t>
        <a:bodyPr/>
        <a:lstStyle/>
        <a:p>
          <a:endParaRPr lang="en-US"/>
        </a:p>
      </dgm:t>
    </dgm:pt>
    <dgm:pt modelId="{B3502A83-39C5-485C-BB66-601B9FC6A656}">
      <dgm:prSet/>
      <dgm:spPr/>
      <dgm:t>
        <a:bodyPr/>
        <a:lstStyle/>
        <a:p>
          <a:r>
            <a:rPr lang="ru-RU"/>
            <a:t>иллокутивные</a:t>
          </a:r>
          <a:endParaRPr lang="en-US"/>
        </a:p>
      </dgm:t>
    </dgm:pt>
    <dgm:pt modelId="{AE8F90F3-F3E8-4890-B988-B5EF46BB7DCC}" type="parTrans" cxnId="{A76E9BB2-6BDA-42A5-92C4-A18011E0F465}">
      <dgm:prSet/>
      <dgm:spPr/>
      <dgm:t>
        <a:bodyPr/>
        <a:lstStyle/>
        <a:p>
          <a:endParaRPr lang="en-US"/>
        </a:p>
      </dgm:t>
    </dgm:pt>
    <dgm:pt modelId="{09A54446-741A-4E51-90E3-210C62A8DE01}" type="sibTrans" cxnId="{A76E9BB2-6BDA-42A5-92C4-A18011E0F465}">
      <dgm:prSet/>
      <dgm:spPr/>
      <dgm:t>
        <a:bodyPr/>
        <a:lstStyle/>
        <a:p>
          <a:endParaRPr lang="en-US"/>
        </a:p>
      </dgm:t>
    </dgm:pt>
    <dgm:pt modelId="{9742CAE8-783D-42E6-A0DC-5109EC68BDB6}">
      <dgm:prSet/>
      <dgm:spPr/>
      <dgm:t>
        <a:bodyPr/>
        <a:lstStyle/>
        <a:p>
          <a:r>
            <a:rPr lang="ru-RU"/>
            <a:t>перлокутивные</a:t>
          </a:r>
          <a:endParaRPr lang="en-US"/>
        </a:p>
      </dgm:t>
    </dgm:pt>
    <dgm:pt modelId="{332DA38E-837E-4188-ABEB-0C2CDE5F8ECB}" type="parTrans" cxnId="{8BC163BF-7224-42A7-8D80-0207D07A3099}">
      <dgm:prSet/>
      <dgm:spPr/>
      <dgm:t>
        <a:bodyPr/>
        <a:lstStyle/>
        <a:p>
          <a:endParaRPr lang="en-US"/>
        </a:p>
      </dgm:t>
    </dgm:pt>
    <dgm:pt modelId="{2D97012D-F267-428D-A410-47F7C37D4388}" type="sibTrans" cxnId="{8BC163BF-7224-42A7-8D80-0207D07A3099}">
      <dgm:prSet/>
      <dgm:spPr/>
      <dgm:t>
        <a:bodyPr/>
        <a:lstStyle/>
        <a:p>
          <a:endParaRPr lang="en-US"/>
        </a:p>
      </dgm:t>
    </dgm:pt>
    <dgm:pt modelId="{9C55F86D-F87E-4840-8699-28A2C89270E0}" type="pres">
      <dgm:prSet presAssocID="{1CA8257C-4118-45A7-83FE-270C06AA3138}" presName="linear" presStyleCnt="0">
        <dgm:presLayoutVars>
          <dgm:dir/>
          <dgm:animLvl val="lvl"/>
          <dgm:resizeHandles val="exact"/>
        </dgm:presLayoutVars>
      </dgm:prSet>
      <dgm:spPr/>
    </dgm:pt>
    <dgm:pt modelId="{EBAB78BF-A0EC-4739-930C-0B8555FFC5BB}" type="pres">
      <dgm:prSet presAssocID="{DB5E836B-2451-48D2-9959-7F20B8BC7FE2}" presName="parentLin" presStyleCnt="0"/>
      <dgm:spPr/>
    </dgm:pt>
    <dgm:pt modelId="{0B868BB4-BCCA-4B68-819A-E4FFFD9442D3}" type="pres">
      <dgm:prSet presAssocID="{DB5E836B-2451-48D2-9959-7F20B8BC7FE2}" presName="parentLeftMargin" presStyleLbl="node1" presStyleIdx="0" presStyleCnt="3"/>
      <dgm:spPr/>
    </dgm:pt>
    <dgm:pt modelId="{713D9E9B-4C86-4C72-B109-5E17750494CD}" type="pres">
      <dgm:prSet presAssocID="{DB5E836B-2451-48D2-9959-7F20B8BC7FE2}" presName="parentText" presStyleLbl="node1" presStyleIdx="0" presStyleCnt="3">
        <dgm:presLayoutVars>
          <dgm:chMax val="0"/>
          <dgm:bulletEnabled val="1"/>
        </dgm:presLayoutVars>
      </dgm:prSet>
      <dgm:spPr/>
    </dgm:pt>
    <dgm:pt modelId="{76761DD3-5710-427A-AEB7-96C6FFCC0103}" type="pres">
      <dgm:prSet presAssocID="{DB5E836B-2451-48D2-9959-7F20B8BC7FE2}" presName="negativeSpace" presStyleCnt="0"/>
      <dgm:spPr/>
    </dgm:pt>
    <dgm:pt modelId="{191D03D6-9C24-4983-BF58-0AD219BBC9DB}" type="pres">
      <dgm:prSet presAssocID="{DB5E836B-2451-48D2-9959-7F20B8BC7FE2}" presName="childText" presStyleLbl="conFgAcc1" presStyleIdx="0" presStyleCnt="3">
        <dgm:presLayoutVars>
          <dgm:bulletEnabled val="1"/>
        </dgm:presLayoutVars>
      </dgm:prSet>
      <dgm:spPr/>
    </dgm:pt>
    <dgm:pt modelId="{884C1FF7-6896-48B1-B1E2-1352CC021D13}" type="pres">
      <dgm:prSet presAssocID="{B161958A-68C9-4A98-846D-C8FDA55DD986}" presName="spaceBetweenRectangles" presStyleCnt="0"/>
      <dgm:spPr/>
    </dgm:pt>
    <dgm:pt modelId="{D83B88BD-3D76-472E-B1BA-445364E9FF62}" type="pres">
      <dgm:prSet presAssocID="{B3502A83-39C5-485C-BB66-601B9FC6A656}" presName="parentLin" presStyleCnt="0"/>
      <dgm:spPr/>
    </dgm:pt>
    <dgm:pt modelId="{630BE895-4943-4C65-A86D-791AC91F0D2E}" type="pres">
      <dgm:prSet presAssocID="{B3502A83-39C5-485C-BB66-601B9FC6A656}" presName="parentLeftMargin" presStyleLbl="node1" presStyleIdx="0" presStyleCnt="3"/>
      <dgm:spPr/>
    </dgm:pt>
    <dgm:pt modelId="{18696933-45E0-41E2-86FC-F76E6D4CCA27}" type="pres">
      <dgm:prSet presAssocID="{B3502A83-39C5-485C-BB66-601B9FC6A656}" presName="parentText" presStyleLbl="node1" presStyleIdx="1" presStyleCnt="3">
        <dgm:presLayoutVars>
          <dgm:chMax val="0"/>
          <dgm:bulletEnabled val="1"/>
        </dgm:presLayoutVars>
      </dgm:prSet>
      <dgm:spPr/>
    </dgm:pt>
    <dgm:pt modelId="{F8A721BB-3D80-4318-B0BD-49C5C673A66F}" type="pres">
      <dgm:prSet presAssocID="{B3502A83-39C5-485C-BB66-601B9FC6A656}" presName="negativeSpace" presStyleCnt="0"/>
      <dgm:spPr/>
    </dgm:pt>
    <dgm:pt modelId="{28383025-6C76-4BD4-BDAB-AC9CBB1AB645}" type="pres">
      <dgm:prSet presAssocID="{B3502A83-39C5-485C-BB66-601B9FC6A656}" presName="childText" presStyleLbl="conFgAcc1" presStyleIdx="1" presStyleCnt="3">
        <dgm:presLayoutVars>
          <dgm:bulletEnabled val="1"/>
        </dgm:presLayoutVars>
      </dgm:prSet>
      <dgm:spPr/>
    </dgm:pt>
    <dgm:pt modelId="{EC446FA3-FA20-4657-A551-670D8CA9A43E}" type="pres">
      <dgm:prSet presAssocID="{09A54446-741A-4E51-90E3-210C62A8DE01}" presName="spaceBetweenRectangles" presStyleCnt="0"/>
      <dgm:spPr/>
    </dgm:pt>
    <dgm:pt modelId="{63FEFCAB-778D-45D5-A5A2-493760E048CA}" type="pres">
      <dgm:prSet presAssocID="{9742CAE8-783D-42E6-A0DC-5109EC68BDB6}" presName="parentLin" presStyleCnt="0"/>
      <dgm:spPr/>
    </dgm:pt>
    <dgm:pt modelId="{6DC39DFC-14D3-4112-9A11-463131695A0C}" type="pres">
      <dgm:prSet presAssocID="{9742CAE8-783D-42E6-A0DC-5109EC68BDB6}" presName="parentLeftMargin" presStyleLbl="node1" presStyleIdx="1" presStyleCnt="3"/>
      <dgm:spPr/>
    </dgm:pt>
    <dgm:pt modelId="{1027A73F-1CF6-4DB4-9F4D-A7553A3C1905}" type="pres">
      <dgm:prSet presAssocID="{9742CAE8-783D-42E6-A0DC-5109EC68BDB6}" presName="parentText" presStyleLbl="node1" presStyleIdx="2" presStyleCnt="3">
        <dgm:presLayoutVars>
          <dgm:chMax val="0"/>
          <dgm:bulletEnabled val="1"/>
        </dgm:presLayoutVars>
      </dgm:prSet>
      <dgm:spPr/>
    </dgm:pt>
    <dgm:pt modelId="{9CF47275-F1AB-4D58-9DBC-B42F3A8C5B2D}" type="pres">
      <dgm:prSet presAssocID="{9742CAE8-783D-42E6-A0DC-5109EC68BDB6}" presName="negativeSpace" presStyleCnt="0"/>
      <dgm:spPr/>
    </dgm:pt>
    <dgm:pt modelId="{EAC6CC31-9AAE-4F20-A22E-EB070A78BAE2}" type="pres">
      <dgm:prSet presAssocID="{9742CAE8-783D-42E6-A0DC-5109EC68BDB6}" presName="childText" presStyleLbl="conFgAcc1" presStyleIdx="2" presStyleCnt="3">
        <dgm:presLayoutVars>
          <dgm:bulletEnabled val="1"/>
        </dgm:presLayoutVars>
      </dgm:prSet>
      <dgm:spPr/>
    </dgm:pt>
  </dgm:ptLst>
  <dgm:cxnLst>
    <dgm:cxn modelId="{C7F0A76E-0A04-4FC5-8A48-016091801864}" type="presOf" srcId="{9742CAE8-783D-42E6-A0DC-5109EC68BDB6}" destId="{1027A73F-1CF6-4DB4-9F4D-A7553A3C1905}" srcOrd="1" destOrd="0" presId="urn:microsoft.com/office/officeart/2005/8/layout/list1"/>
    <dgm:cxn modelId="{5E727C53-84A3-4D18-8B44-53D2ABDCE50B}" type="presOf" srcId="{DB5E836B-2451-48D2-9959-7F20B8BC7FE2}" destId="{0B868BB4-BCCA-4B68-819A-E4FFFD9442D3}" srcOrd="0" destOrd="0" presId="urn:microsoft.com/office/officeart/2005/8/layout/list1"/>
    <dgm:cxn modelId="{35989B81-B508-4E70-8622-53D924820C07}" type="presOf" srcId="{9742CAE8-783D-42E6-A0DC-5109EC68BDB6}" destId="{6DC39DFC-14D3-4112-9A11-463131695A0C}" srcOrd="0" destOrd="0" presId="urn:microsoft.com/office/officeart/2005/8/layout/list1"/>
    <dgm:cxn modelId="{8953CF81-96FC-4D9B-A722-D5D6ECC1601C}" type="presOf" srcId="{DB5E836B-2451-48D2-9959-7F20B8BC7FE2}" destId="{713D9E9B-4C86-4C72-B109-5E17750494CD}" srcOrd="1" destOrd="0" presId="urn:microsoft.com/office/officeart/2005/8/layout/list1"/>
    <dgm:cxn modelId="{7F221F88-CC5E-424A-89A8-4F764BB6A3B7}" type="presOf" srcId="{B3502A83-39C5-485C-BB66-601B9FC6A656}" destId="{18696933-45E0-41E2-86FC-F76E6D4CCA27}" srcOrd="1" destOrd="0" presId="urn:microsoft.com/office/officeart/2005/8/layout/list1"/>
    <dgm:cxn modelId="{970A7192-DB62-4752-AAD5-74CAECAD0C25}" type="presOf" srcId="{1CA8257C-4118-45A7-83FE-270C06AA3138}" destId="{9C55F86D-F87E-4840-8699-28A2C89270E0}" srcOrd="0" destOrd="0" presId="urn:microsoft.com/office/officeart/2005/8/layout/list1"/>
    <dgm:cxn modelId="{6E300EA0-E84A-4942-8904-EAE9B03B419A}" type="presOf" srcId="{B3502A83-39C5-485C-BB66-601B9FC6A656}" destId="{630BE895-4943-4C65-A86D-791AC91F0D2E}" srcOrd="0" destOrd="0" presId="urn:microsoft.com/office/officeart/2005/8/layout/list1"/>
    <dgm:cxn modelId="{A76E9BB2-6BDA-42A5-92C4-A18011E0F465}" srcId="{1CA8257C-4118-45A7-83FE-270C06AA3138}" destId="{B3502A83-39C5-485C-BB66-601B9FC6A656}" srcOrd="1" destOrd="0" parTransId="{AE8F90F3-F3E8-4890-B988-B5EF46BB7DCC}" sibTransId="{09A54446-741A-4E51-90E3-210C62A8DE01}"/>
    <dgm:cxn modelId="{8BC163BF-7224-42A7-8D80-0207D07A3099}" srcId="{1CA8257C-4118-45A7-83FE-270C06AA3138}" destId="{9742CAE8-783D-42E6-A0DC-5109EC68BDB6}" srcOrd="2" destOrd="0" parTransId="{332DA38E-837E-4188-ABEB-0C2CDE5F8ECB}" sibTransId="{2D97012D-F267-428D-A410-47F7C37D4388}"/>
    <dgm:cxn modelId="{2A32C4C2-E554-42A3-BA8B-604F701F8D2C}" srcId="{1CA8257C-4118-45A7-83FE-270C06AA3138}" destId="{DB5E836B-2451-48D2-9959-7F20B8BC7FE2}" srcOrd="0" destOrd="0" parTransId="{DDF23CEA-619E-4195-A03E-B6298F201A23}" sibTransId="{B161958A-68C9-4A98-846D-C8FDA55DD986}"/>
    <dgm:cxn modelId="{3A0174FC-4F78-4851-BF48-846B72B3A1BE}" type="presParOf" srcId="{9C55F86D-F87E-4840-8699-28A2C89270E0}" destId="{EBAB78BF-A0EC-4739-930C-0B8555FFC5BB}" srcOrd="0" destOrd="0" presId="urn:microsoft.com/office/officeart/2005/8/layout/list1"/>
    <dgm:cxn modelId="{70B6B594-E330-46B1-A061-63F87931FD2A}" type="presParOf" srcId="{EBAB78BF-A0EC-4739-930C-0B8555FFC5BB}" destId="{0B868BB4-BCCA-4B68-819A-E4FFFD9442D3}" srcOrd="0" destOrd="0" presId="urn:microsoft.com/office/officeart/2005/8/layout/list1"/>
    <dgm:cxn modelId="{87A96F23-F36D-4C1D-8141-EED82DC38EFB}" type="presParOf" srcId="{EBAB78BF-A0EC-4739-930C-0B8555FFC5BB}" destId="{713D9E9B-4C86-4C72-B109-5E17750494CD}" srcOrd="1" destOrd="0" presId="urn:microsoft.com/office/officeart/2005/8/layout/list1"/>
    <dgm:cxn modelId="{F87C6F37-B9F9-46EB-BE8F-D91956A0A07E}" type="presParOf" srcId="{9C55F86D-F87E-4840-8699-28A2C89270E0}" destId="{76761DD3-5710-427A-AEB7-96C6FFCC0103}" srcOrd="1" destOrd="0" presId="urn:microsoft.com/office/officeart/2005/8/layout/list1"/>
    <dgm:cxn modelId="{486DB868-9B93-4596-A5E6-F983DC6223DB}" type="presParOf" srcId="{9C55F86D-F87E-4840-8699-28A2C89270E0}" destId="{191D03D6-9C24-4983-BF58-0AD219BBC9DB}" srcOrd="2" destOrd="0" presId="urn:microsoft.com/office/officeart/2005/8/layout/list1"/>
    <dgm:cxn modelId="{2B17B533-6969-40BF-9985-D3D80251A4EB}" type="presParOf" srcId="{9C55F86D-F87E-4840-8699-28A2C89270E0}" destId="{884C1FF7-6896-48B1-B1E2-1352CC021D13}" srcOrd="3" destOrd="0" presId="urn:microsoft.com/office/officeart/2005/8/layout/list1"/>
    <dgm:cxn modelId="{44B078A4-65B1-4909-B8AB-38810CC49681}" type="presParOf" srcId="{9C55F86D-F87E-4840-8699-28A2C89270E0}" destId="{D83B88BD-3D76-472E-B1BA-445364E9FF62}" srcOrd="4" destOrd="0" presId="urn:microsoft.com/office/officeart/2005/8/layout/list1"/>
    <dgm:cxn modelId="{F4FC9464-2C11-47E7-9A5B-C9253EB3E5FC}" type="presParOf" srcId="{D83B88BD-3D76-472E-B1BA-445364E9FF62}" destId="{630BE895-4943-4C65-A86D-791AC91F0D2E}" srcOrd="0" destOrd="0" presId="urn:microsoft.com/office/officeart/2005/8/layout/list1"/>
    <dgm:cxn modelId="{59E5CC8B-527E-490E-9537-D48ECE31D061}" type="presParOf" srcId="{D83B88BD-3D76-472E-B1BA-445364E9FF62}" destId="{18696933-45E0-41E2-86FC-F76E6D4CCA27}" srcOrd="1" destOrd="0" presId="urn:microsoft.com/office/officeart/2005/8/layout/list1"/>
    <dgm:cxn modelId="{BFB3E933-E41D-40BE-A6AF-E8AF32ECBBDC}" type="presParOf" srcId="{9C55F86D-F87E-4840-8699-28A2C89270E0}" destId="{F8A721BB-3D80-4318-B0BD-49C5C673A66F}" srcOrd="5" destOrd="0" presId="urn:microsoft.com/office/officeart/2005/8/layout/list1"/>
    <dgm:cxn modelId="{864CE3FA-4F18-460B-B4A8-62F44DBF6D28}" type="presParOf" srcId="{9C55F86D-F87E-4840-8699-28A2C89270E0}" destId="{28383025-6C76-4BD4-BDAB-AC9CBB1AB645}" srcOrd="6" destOrd="0" presId="urn:microsoft.com/office/officeart/2005/8/layout/list1"/>
    <dgm:cxn modelId="{CADFB118-7480-411F-9369-184C934A9BF9}" type="presParOf" srcId="{9C55F86D-F87E-4840-8699-28A2C89270E0}" destId="{EC446FA3-FA20-4657-A551-670D8CA9A43E}" srcOrd="7" destOrd="0" presId="urn:microsoft.com/office/officeart/2005/8/layout/list1"/>
    <dgm:cxn modelId="{5484D879-A3DA-41FC-8F16-09BEFDDE2759}" type="presParOf" srcId="{9C55F86D-F87E-4840-8699-28A2C89270E0}" destId="{63FEFCAB-778D-45D5-A5A2-493760E048CA}" srcOrd="8" destOrd="0" presId="urn:microsoft.com/office/officeart/2005/8/layout/list1"/>
    <dgm:cxn modelId="{C6517347-15BE-469A-BD00-12B6EA01B7F4}" type="presParOf" srcId="{63FEFCAB-778D-45D5-A5A2-493760E048CA}" destId="{6DC39DFC-14D3-4112-9A11-463131695A0C}" srcOrd="0" destOrd="0" presId="urn:microsoft.com/office/officeart/2005/8/layout/list1"/>
    <dgm:cxn modelId="{E918B714-E3C3-4BF9-87EB-4D569E302D3B}" type="presParOf" srcId="{63FEFCAB-778D-45D5-A5A2-493760E048CA}" destId="{1027A73F-1CF6-4DB4-9F4D-A7553A3C1905}" srcOrd="1" destOrd="0" presId="urn:microsoft.com/office/officeart/2005/8/layout/list1"/>
    <dgm:cxn modelId="{EE65C1FD-F6A5-47FD-9458-A81D9D846A89}" type="presParOf" srcId="{9C55F86D-F87E-4840-8699-28A2C89270E0}" destId="{9CF47275-F1AB-4D58-9DBC-B42F3A8C5B2D}" srcOrd="9" destOrd="0" presId="urn:microsoft.com/office/officeart/2005/8/layout/list1"/>
    <dgm:cxn modelId="{AC80BA90-DC9E-455B-9F2F-21CCD2360C42}" type="presParOf" srcId="{9C55F86D-F87E-4840-8699-28A2C89270E0}" destId="{EAC6CC31-9AAE-4F20-A22E-EB070A78BA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51E9B-7444-4150-A606-FBBC12B1939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0892921-3FD9-4A2D-B35B-FCCAEFB39AF0}">
      <dgm:prSet/>
      <dgm:spPr/>
      <dgm:t>
        <a:bodyPr/>
        <a:lstStyle/>
        <a:p>
          <a:pPr>
            <a:lnSpc>
              <a:spcPct val="100000"/>
            </a:lnSpc>
          </a:pPr>
          <a:r>
            <a:rPr lang="ru-RU"/>
            <a:t>максима количества</a:t>
          </a:r>
          <a:endParaRPr lang="en-US"/>
        </a:p>
      </dgm:t>
    </dgm:pt>
    <dgm:pt modelId="{E1ECAAD2-861E-4928-816A-826978C72510}" type="parTrans" cxnId="{8DE78A9D-68DD-4290-B40E-5F834B68C6F6}">
      <dgm:prSet/>
      <dgm:spPr/>
      <dgm:t>
        <a:bodyPr/>
        <a:lstStyle/>
        <a:p>
          <a:endParaRPr lang="en-US"/>
        </a:p>
      </dgm:t>
    </dgm:pt>
    <dgm:pt modelId="{C6A1F82E-0FB0-491D-9CCB-212A39E27CFC}" type="sibTrans" cxnId="{8DE78A9D-68DD-4290-B40E-5F834B68C6F6}">
      <dgm:prSet/>
      <dgm:spPr/>
      <dgm:t>
        <a:bodyPr/>
        <a:lstStyle/>
        <a:p>
          <a:pPr>
            <a:lnSpc>
              <a:spcPct val="100000"/>
            </a:lnSpc>
          </a:pPr>
          <a:endParaRPr lang="en-US"/>
        </a:p>
      </dgm:t>
    </dgm:pt>
    <dgm:pt modelId="{5EB54466-EC88-42DB-B0CD-642595B1CD03}">
      <dgm:prSet/>
      <dgm:spPr/>
      <dgm:t>
        <a:bodyPr/>
        <a:lstStyle/>
        <a:p>
          <a:pPr>
            <a:lnSpc>
              <a:spcPct val="100000"/>
            </a:lnSpc>
          </a:pPr>
          <a:r>
            <a:rPr lang="ru-RU"/>
            <a:t>максима качества</a:t>
          </a:r>
          <a:endParaRPr lang="en-US"/>
        </a:p>
      </dgm:t>
    </dgm:pt>
    <dgm:pt modelId="{528555CB-0639-4691-9BEC-4CF8DBCCF1A0}" type="parTrans" cxnId="{B4C387E0-E454-4178-8F68-35106B1A2437}">
      <dgm:prSet/>
      <dgm:spPr/>
      <dgm:t>
        <a:bodyPr/>
        <a:lstStyle/>
        <a:p>
          <a:endParaRPr lang="en-US"/>
        </a:p>
      </dgm:t>
    </dgm:pt>
    <dgm:pt modelId="{FE5BF10A-4418-4FC2-BAFD-352968234DE7}" type="sibTrans" cxnId="{B4C387E0-E454-4178-8F68-35106B1A2437}">
      <dgm:prSet/>
      <dgm:spPr/>
      <dgm:t>
        <a:bodyPr/>
        <a:lstStyle/>
        <a:p>
          <a:pPr>
            <a:lnSpc>
              <a:spcPct val="100000"/>
            </a:lnSpc>
          </a:pPr>
          <a:endParaRPr lang="en-US"/>
        </a:p>
      </dgm:t>
    </dgm:pt>
    <dgm:pt modelId="{230BC3FD-B614-4EEA-B556-F91001EB0B5A}">
      <dgm:prSet/>
      <dgm:spPr/>
      <dgm:t>
        <a:bodyPr/>
        <a:lstStyle/>
        <a:p>
          <a:pPr>
            <a:lnSpc>
              <a:spcPct val="100000"/>
            </a:lnSpc>
          </a:pPr>
          <a:r>
            <a:rPr lang="ru-RU"/>
            <a:t>максима релевантности</a:t>
          </a:r>
          <a:endParaRPr lang="en-US"/>
        </a:p>
      </dgm:t>
    </dgm:pt>
    <dgm:pt modelId="{C5ECAD3B-D4AF-4EB9-8EFD-D6D9AB1A2F16}" type="parTrans" cxnId="{1017E081-2FC7-4736-A2D2-002C700C8352}">
      <dgm:prSet/>
      <dgm:spPr/>
      <dgm:t>
        <a:bodyPr/>
        <a:lstStyle/>
        <a:p>
          <a:endParaRPr lang="en-US"/>
        </a:p>
      </dgm:t>
    </dgm:pt>
    <dgm:pt modelId="{03F0215B-AE56-4643-AE85-A9E100D3F744}" type="sibTrans" cxnId="{1017E081-2FC7-4736-A2D2-002C700C8352}">
      <dgm:prSet/>
      <dgm:spPr/>
      <dgm:t>
        <a:bodyPr/>
        <a:lstStyle/>
        <a:p>
          <a:pPr>
            <a:lnSpc>
              <a:spcPct val="100000"/>
            </a:lnSpc>
          </a:pPr>
          <a:endParaRPr lang="en-US"/>
        </a:p>
      </dgm:t>
    </dgm:pt>
    <dgm:pt modelId="{43D44E9A-A876-4F38-81D3-A47671B06093}">
      <dgm:prSet/>
      <dgm:spPr/>
      <dgm:t>
        <a:bodyPr/>
        <a:lstStyle/>
        <a:p>
          <a:pPr>
            <a:lnSpc>
              <a:spcPct val="100000"/>
            </a:lnSpc>
          </a:pPr>
          <a:r>
            <a:rPr lang="ru-RU"/>
            <a:t>Максима ясности</a:t>
          </a:r>
          <a:endParaRPr lang="en-US"/>
        </a:p>
      </dgm:t>
    </dgm:pt>
    <dgm:pt modelId="{1C50FED5-8B24-4064-A51B-6061580E0D7F}" type="parTrans" cxnId="{E9CDE567-535F-4391-9605-B656E0745D82}">
      <dgm:prSet/>
      <dgm:spPr/>
      <dgm:t>
        <a:bodyPr/>
        <a:lstStyle/>
        <a:p>
          <a:endParaRPr lang="en-US"/>
        </a:p>
      </dgm:t>
    </dgm:pt>
    <dgm:pt modelId="{A0D952D5-477E-4156-9AE7-554D8FA38AE3}" type="sibTrans" cxnId="{E9CDE567-535F-4391-9605-B656E0745D82}">
      <dgm:prSet/>
      <dgm:spPr/>
      <dgm:t>
        <a:bodyPr/>
        <a:lstStyle/>
        <a:p>
          <a:endParaRPr lang="en-US"/>
        </a:p>
      </dgm:t>
    </dgm:pt>
    <dgm:pt modelId="{A2B38233-9D03-4BA0-871C-E9F2E121C78B}" type="pres">
      <dgm:prSet presAssocID="{D2451E9B-7444-4150-A606-FBBC12B19397}" presName="root" presStyleCnt="0">
        <dgm:presLayoutVars>
          <dgm:dir/>
          <dgm:resizeHandles val="exact"/>
        </dgm:presLayoutVars>
      </dgm:prSet>
      <dgm:spPr/>
    </dgm:pt>
    <dgm:pt modelId="{59431B23-9D17-472F-ACAE-8E7767E97151}" type="pres">
      <dgm:prSet presAssocID="{D2451E9B-7444-4150-A606-FBBC12B19397}" presName="container" presStyleCnt="0">
        <dgm:presLayoutVars>
          <dgm:dir/>
          <dgm:resizeHandles val="exact"/>
        </dgm:presLayoutVars>
      </dgm:prSet>
      <dgm:spPr/>
    </dgm:pt>
    <dgm:pt modelId="{9E6FB740-93BE-4774-BEE1-A09A654030F1}" type="pres">
      <dgm:prSet presAssocID="{C0892921-3FD9-4A2D-B35B-FCCAEFB39AF0}" presName="compNode" presStyleCnt="0"/>
      <dgm:spPr/>
    </dgm:pt>
    <dgm:pt modelId="{683B4091-8B17-4061-BE07-A5C4D1EF906A}" type="pres">
      <dgm:prSet presAssocID="{C0892921-3FD9-4A2D-B35B-FCCAEFB39AF0}" presName="iconBgRect" presStyleLbl="bgShp" presStyleIdx="0" presStyleCnt="4"/>
      <dgm:spPr/>
    </dgm:pt>
    <dgm:pt modelId="{5CB66A20-8D35-40A2-B2A9-E6F78680D03B}" type="pres">
      <dgm:prSet presAssocID="{C0892921-3FD9-4A2D-B35B-FCCAEFB39A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Бесконечность"/>
        </a:ext>
      </dgm:extLst>
    </dgm:pt>
    <dgm:pt modelId="{57EDDCBD-69BB-4592-8FAF-18423B1FBFA9}" type="pres">
      <dgm:prSet presAssocID="{C0892921-3FD9-4A2D-B35B-FCCAEFB39AF0}" presName="spaceRect" presStyleCnt="0"/>
      <dgm:spPr/>
    </dgm:pt>
    <dgm:pt modelId="{D9FBF44B-C869-445A-BD84-8CA9A8281CBB}" type="pres">
      <dgm:prSet presAssocID="{C0892921-3FD9-4A2D-B35B-FCCAEFB39AF0}" presName="textRect" presStyleLbl="revTx" presStyleIdx="0" presStyleCnt="4">
        <dgm:presLayoutVars>
          <dgm:chMax val="1"/>
          <dgm:chPref val="1"/>
        </dgm:presLayoutVars>
      </dgm:prSet>
      <dgm:spPr/>
    </dgm:pt>
    <dgm:pt modelId="{2A24C30B-A002-4052-A842-3694E9CBB823}" type="pres">
      <dgm:prSet presAssocID="{C6A1F82E-0FB0-491D-9CCB-212A39E27CFC}" presName="sibTrans" presStyleLbl="sibTrans2D1" presStyleIdx="0" presStyleCnt="0"/>
      <dgm:spPr/>
    </dgm:pt>
    <dgm:pt modelId="{8638D461-A4CB-44B0-B6B0-7C074B421D90}" type="pres">
      <dgm:prSet presAssocID="{5EB54466-EC88-42DB-B0CD-642595B1CD03}" presName="compNode" presStyleCnt="0"/>
      <dgm:spPr/>
    </dgm:pt>
    <dgm:pt modelId="{0457EB8E-3D0C-47B6-A5C3-2F2134527BEF}" type="pres">
      <dgm:prSet presAssocID="{5EB54466-EC88-42DB-B0CD-642595B1CD03}" presName="iconBgRect" presStyleLbl="bgShp" presStyleIdx="1" presStyleCnt="4"/>
      <dgm:spPr/>
    </dgm:pt>
    <dgm:pt modelId="{807AC670-1DA3-4282-B125-79B4FDE39F2D}" type="pres">
      <dgm:prSet presAssocID="{5EB54466-EC88-42DB-B0CD-642595B1CD0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Галочка"/>
        </a:ext>
      </dgm:extLst>
    </dgm:pt>
    <dgm:pt modelId="{9726853E-A949-4C1F-8C67-9B0428D96362}" type="pres">
      <dgm:prSet presAssocID="{5EB54466-EC88-42DB-B0CD-642595B1CD03}" presName="spaceRect" presStyleCnt="0"/>
      <dgm:spPr/>
    </dgm:pt>
    <dgm:pt modelId="{E4FA0EEF-C428-4993-8494-3BDA4D7041CA}" type="pres">
      <dgm:prSet presAssocID="{5EB54466-EC88-42DB-B0CD-642595B1CD03}" presName="textRect" presStyleLbl="revTx" presStyleIdx="1" presStyleCnt="4">
        <dgm:presLayoutVars>
          <dgm:chMax val="1"/>
          <dgm:chPref val="1"/>
        </dgm:presLayoutVars>
      </dgm:prSet>
      <dgm:spPr/>
    </dgm:pt>
    <dgm:pt modelId="{2FDBECC8-4568-4535-B272-BCF4C651A7F5}" type="pres">
      <dgm:prSet presAssocID="{FE5BF10A-4418-4FC2-BAFD-352968234DE7}" presName="sibTrans" presStyleLbl="sibTrans2D1" presStyleIdx="0" presStyleCnt="0"/>
      <dgm:spPr/>
    </dgm:pt>
    <dgm:pt modelId="{08FB63A7-E729-44D4-872C-57C02BAE07F3}" type="pres">
      <dgm:prSet presAssocID="{230BC3FD-B614-4EEA-B556-F91001EB0B5A}" presName="compNode" presStyleCnt="0"/>
      <dgm:spPr/>
    </dgm:pt>
    <dgm:pt modelId="{0C642AFD-35A3-4193-8743-377DB4D7547F}" type="pres">
      <dgm:prSet presAssocID="{230BC3FD-B614-4EEA-B556-F91001EB0B5A}" presName="iconBgRect" presStyleLbl="bgShp" presStyleIdx="2" presStyleCnt="4"/>
      <dgm:spPr/>
    </dgm:pt>
    <dgm:pt modelId="{65C681EC-6644-48E9-82B5-24A84F407C30}" type="pres">
      <dgm:prSet presAssocID="{230BC3FD-B614-4EEA-B556-F91001EB0B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Фрагменты головоломки"/>
        </a:ext>
      </dgm:extLst>
    </dgm:pt>
    <dgm:pt modelId="{38C21B83-8C8A-43B2-92F0-9D81199F9DC5}" type="pres">
      <dgm:prSet presAssocID="{230BC3FD-B614-4EEA-B556-F91001EB0B5A}" presName="spaceRect" presStyleCnt="0"/>
      <dgm:spPr/>
    </dgm:pt>
    <dgm:pt modelId="{5D0ECC36-78A4-4F25-9C98-A26BD898523B}" type="pres">
      <dgm:prSet presAssocID="{230BC3FD-B614-4EEA-B556-F91001EB0B5A}" presName="textRect" presStyleLbl="revTx" presStyleIdx="2" presStyleCnt="4">
        <dgm:presLayoutVars>
          <dgm:chMax val="1"/>
          <dgm:chPref val="1"/>
        </dgm:presLayoutVars>
      </dgm:prSet>
      <dgm:spPr/>
    </dgm:pt>
    <dgm:pt modelId="{5541C91D-76FB-4323-9107-10866F7FA53A}" type="pres">
      <dgm:prSet presAssocID="{03F0215B-AE56-4643-AE85-A9E100D3F744}" presName="sibTrans" presStyleLbl="sibTrans2D1" presStyleIdx="0" presStyleCnt="0"/>
      <dgm:spPr/>
    </dgm:pt>
    <dgm:pt modelId="{6C5ACD3F-A2CB-4DBE-9D93-A5B83292B8A9}" type="pres">
      <dgm:prSet presAssocID="{43D44E9A-A876-4F38-81D3-A47671B06093}" presName="compNode" presStyleCnt="0"/>
      <dgm:spPr/>
    </dgm:pt>
    <dgm:pt modelId="{4EB8B83A-8431-4150-9546-6D78FC60CFAD}" type="pres">
      <dgm:prSet presAssocID="{43D44E9A-A876-4F38-81D3-A47671B06093}" presName="iconBgRect" presStyleLbl="bgShp" presStyleIdx="3" presStyleCnt="4"/>
      <dgm:spPr/>
    </dgm:pt>
    <dgm:pt modelId="{78041504-2313-431D-8926-0592BE582048}" type="pres">
      <dgm:prSet presAssocID="{43D44E9A-A876-4F38-81D3-A47671B0609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Голова с шестеренками"/>
        </a:ext>
      </dgm:extLst>
    </dgm:pt>
    <dgm:pt modelId="{387ECB6E-7E5E-496E-AC81-99C632676B8C}" type="pres">
      <dgm:prSet presAssocID="{43D44E9A-A876-4F38-81D3-A47671B06093}" presName="spaceRect" presStyleCnt="0"/>
      <dgm:spPr/>
    </dgm:pt>
    <dgm:pt modelId="{72A360B7-0430-4B68-A56F-55C15D686191}" type="pres">
      <dgm:prSet presAssocID="{43D44E9A-A876-4F38-81D3-A47671B06093}" presName="textRect" presStyleLbl="revTx" presStyleIdx="3" presStyleCnt="4">
        <dgm:presLayoutVars>
          <dgm:chMax val="1"/>
          <dgm:chPref val="1"/>
        </dgm:presLayoutVars>
      </dgm:prSet>
      <dgm:spPr/>
    </dgm:pt>
  </dgm:ptLst>
  <dgm:cxnLst>
    <dgm:cxn modelId="{E6EF4A04-7DF9-418F-ABD5-70CDB6AB0664}" type="presOf" srcId="{C0892921-3FD9-4A2D-B35B-FCCAEFB39AF0}" destId="{D9FBF44B-C869-445A-BD84-8CA9A8281CBB}" srcOrd="0" destOrd="0" presId="urn:microsoft.com/office/officeart/2018/2/layout/IconCircleList"/>
    <dgm:cxn modelId="{7CD9DA18-E2DA-499C-B9B7-B392841532A7}" type="presOf" srcId="{43D44E9A-A876-4F38-81D3-A47671B06093}" destId="{72A360B7-0430-4B68-A56F-55C15D686191}" srcOrd="0" destOrd="0" presId="urn:microsoft.com/office/officeart/2018/2/layout/IconCircleList"/>
    <dgm:cxn modelId="{D6ED041E-1E09-43BE-956D-6AE6F4E6D8FE}" type="presOf" srcId="{5EB54466-EC88-42DB-B0CD-642595B1CD03}" destId="{E4FA0EEF-C428-4993-8494-3BDA4D7041CA}" srcOrd="0" destOrd="0" presId="urn:microsoft.com/office/officeart/2018/2/layout/IconCircleList"/>
    <dgm:cxn modelId="{9B1AF766-681C-46E6-BF89-E7078F00EFC7}" type="presOf" srcId="{230BC3FD-B614-4EEA-B556-F91001EB0B5A}" destId="{5D0ECC36-78A4-4F25-9C98-A26BD898523B}" srcOrd="0" destOrd="0" presId="urn:microsoft.com/office/officeart/2018/2/layout/IconCircleList"/>
    <dgm:cxn modelId="{E9CDE567-535F-4391-9605-B656E0745D82}" srcId="{D2451E9B-7444-4150-A606-FBBC12B19397}" destId="{43D44E9A-A876-4F38-81D3-A47671B06093}" srcOrd="3" destOrd="0" parTransId="{1C50FED5-8B24-4064-A51B-6061580E0D7F}" sibTransId="{A0D952D5-477E-4156-9AE7-554D8FA38AE3}"/>
    <dgm:cxn modelId="{1017E081-2FC7-4736-A2D2-002C700C8352}" srcId="{D2451E9B-7444-4150-A606-FBBC12B19397}" destId="{230BC3FD-B614-4EEA-B556-F91001EB0B5A}" srcOrd="2" destOrd="0" parTransId="{C5ECAD3B-D4AF-4EB9-8EFD-D6D9AB1A2F16}" sibTransId="{03F0215B-AE56-4643-AE85-A9E100D3F744}"/>
    <dgm:cxn modelId="{86044D8B-0EB2-47EF-9014-AA2D338EA9D7}" type="presOf" srcId="{C6A1F82E-0FB0-491D-9CCB-212A39E27CFC}" destId="{2A24C30B-A002-4052-A842-3694E9CBB823}" srcOrd="0" destOrd="0" presId="urn:microsoft.com/office/officeart/2018/2/layout/IconCircleList"/>
    <dgm:cxn modelId="{770B0696-DBF2-488C-9697-0AD6E486D96C}" type="presOf" srcId="{FE5BF10A-4418-4FC2-BAFD-352968234DE7}" destId="{2FDBECC8-4568-4535-B272-BCF4C651A7F5}" srcOrd="0" destOrd="0" presId="urn:microsoft.com/office/officeart/2018/2/layout/IconCircleList"/>
    <dgm:cxn modelId="{36134A9A-8EBE-4123-A08B-A1AF927A5F9D}" type="presOf" srcId="{03F0215B-AE56-4643-AE85-A9E100D3F744}" destId="{5541C91D-76FB-4323-9107-10866F7FA53A}" srcOrd="0" destOrd="0" presId="urn:microsoft.com/office/officeart/2018/2/layout/IconCircleList"/>
    <dgm:cxn modelId="{8DE78A9D-68DD-4290-B40E-5F834B68C6F6}" srcId="{D2451E9B-7444-4150-A606-FBBC12B19397}" destId="{C0892921-3FD9-4A2D-B35B-FCCAEFB39AF0}" srcOrd="0" destOrd="0" parTransId="{E1ECAAD2-861E-4928-816A-826978C72510}" sibTransId="{C6A1F82E-0FB0-491D-9CCB-212A39E27CFC}"/>
    <dgm:cxn modelId="{5710E4CE-81D9-4BD8-A83B-215408733B95}" type="presOf" srcId="{D2451E9B-7444-4150-A606-FBBC12B19397}" destId="{A2B38233-9D03-4BA0-871C-E9F2E121C78B}" srcOrd="0" destOrd="0" presId="urn:microsoft.com/office/officeart/2018/2/layout/IconCircleList"/>
    <dgm:cxn modelId="{B4C387E0-E454-4178-8F68-35106B1A2437}" srcId="{D2451E9B-7444-4150-A606-FBBC12B19397}" destId="{5EB54466-EC88-42DB-B0CD-642595B1CD03}" srcOrd="1" destOrd="0" parTransId="{528555CB-0639-4691-9BEC-4CF8DBCCF1A0}" sibTransId="{FE5BF10A-4418-4FC2-BAFD-352968234DE7}"/>
    <dgm:cxn modelId="{74403C52-436D-4FD8-8B09-E87F2E87EFC2}" type="presParOf" srcId="{A2B38233-9D03-4BA0-871C-E9F2E121C78B}" destId="{59431B23-9D17-472F-ACAE-8E7767E97151}" srcOrd="0" destOrd="0" presId="urn:microsoft.com/office/officeart/2018/2/layout/IconCircleList"/>
    <dgm:cxn modelId="{30176895-7959-4DA8-AF9D-3D23850E43FA}" type="presParOf" srcId="{59431B23-9D17-472F-ACAE-8E7767E97151}" destId="{9E6FB740-93BE-4774-BEE1-A09A654030F1}" srcOrd="0" destOrd="0" presId="urn:microsoft.com/office/officeart/2018/2/layout/IconCircleList"/>
    <dgm:cxn modelId="{C4382A36-2187-4D24-BA93-756B2C8FF449}" type="presParOf" srcId="{9E6FB740-93BE-4774-BEE1-A09A654030F1}" destId="{683B4091-8B17-4061-BE07-A5C4D1EF906A}" srcOrd="0" destOrd="0" presId="urn:microsoft.com/office/officeart/2018/2/layout/IconCircleList"/>
    <dgm:cxn modelId="{C558E353-A2CC-4C12-8F6B-753310AEF62C}" type="presParOf" srcId="{9E6FB740-93BE-4774-BEE1-A09A654030F1}" destId="{5CB66A20-8D35-40A2-B2A9-E6F78680D03B}" srcOrd="1" destOrd="0" presId="urn:microsoft.com/office/officeart/2018/2/layout/IconCircleList"/>
    <dgm:cxn modelId="{639B09B9-684F-40F0-872D-E5EF79F15218}" type="presParOf" srcId="{9E6FB740-93BE-4774-BEE1-A09A654030F1}" destId="{57EDDCBD-69BB-4592-8FAF-18423B1FBFA9}" srcOrd="2" destOrd="0" presId="urn:microsoft.com/office/officeart/2018/2/layout/IconCircleList"/>
    <dgm:cxn modelId="{62D1A6D1-005D-4F71-926E-B821C01DD4AE}" type="presParOf" srcId="{9E6FB740-93BE-4774-BEE1-A09A654030F1}" destId="{D9FBF44B-C869-445A-BD84-8CA9A8281CBB}" srcOrd="3" destOrd="0" presId="urn:microsoft.com/office/officeart/2018/2/layout/IconCircleList"/>
    <dgm:cxn modelId="{C3124A69-00F6-4078-9C7A-50FE21203CF4}" type="presParOf" srcId="{59431B23-9D17-472F-ACAE-8E7767E97151}" destId="{2A24C30B-A002-4052-A842-3694E9CBB823}" srcOrd="1" destOrd="0" presId="urn:microsoft.com/office/officeart/2018/2/layout/IconCircleList"/>
    <dgm:cxn modelId="{75698E04-F517-4EFF-A125-55FB2D554569}" type="presParOf" srcId="{59431B23-9D17-472F-ACAE-8E7767E97151}" destId="{8638D461-A4CB-44B0-B6B0-7C074B421D90}" srcOrd="2" destOrd="0" presId="urn:microsoft.com/office/officeart/2018/2/layout/IconCircleList"/>
    <dgm:cxn modelId="{450C3201-C2CE-4169-8773-693CCC583C83}" type="presParOf" srcId="{8638D461-A4CB-44B0-B6B0-7C074B421D90}" destId="{0457EB8E-3D0C-47B6-A5C3-2F2134527BEF}" srcOrd="0" destOrd="0" presId="urn:microsoft.com/office/officeart/2018/2/layout/IconCircleList"/>
    <dgm:cxn modelId="{2E03D088-6C5F-4B7C-9CEF-041F670F1C37}" type="presParOf" srcId="{8638D461-A4CB-44B0-B6B0-7C074B421D90}" destId="{807AC670-1DA3-4282-B125-79B4FDE39F2D}" srcOrd="1" destOrd="0" presId="urn:microsoft.com/office/officeart/2018/2/layout/IconCircleList"/>
    <dgm:cxn modelId="{440859F0-8F2B-42D3-8B04-2EBE3765C91B}" type="presParOf" srcId="{8638D461-A4CB-44B0-B6B0-7C074B421D90}" destId="{9726853E-A949-4C1F-8C67-9B0428D96362}" srcOrd="2" destOrd="0" presId="urn:microsoft.com/office/officeart/2018/2/layout/IconCircleList"/>
    <dgm:cxn modelId="{F83267F6-D5F3-43F8-9E62-FDCF21F0267D}" type="presParOf" srcId="{8638D461-A4CB-44B0-B6B0-7C074B421D90}" destId="{E4FA0EEF-C428-4993-8494-3BDA4D7041CA}" srcOrd="3" destOrd="0" presId="urn:microsoft.com/office/officeart/2018/2/layout/IconCircleList"/>
    <dgm:cxn modelId="{D6B710FF-E693-4DAF-8619-0634A06BE244}" type="presParOf" srcId="{59431B23-9D17-472F-ACAE-8E7767E97151}" destId="{2FDBECC8-4568-4535-B272-BCF4C651A7F5}" srcOrd="3" destOrd="0" presId="urn:microsoft.com/office/officeart/2018/2/layout/IconCircleList"/>
    <dgm:cxn modelId="{FE0926F3-B5DE-4D28-A57F-92C55F5ED197}" type="presParOf" srcId="{59431B23-9D17-472F-ACAE-8E7767E97151}" destId="{08FB63A7-E729-44D4-872C-57C02BAE07F3}" srcOrd="4" destOrd="0" presId="urn:microsoft.com/office/officeart/2018/2/layout/IconCircleList"/>
    <dgm:cxn modelId="{4E309E78-D701-4BD9-BA38-A3E8DFC44E0F}" type="presParOf" srcId="{08FB63A7-E729-44D4-872C-57C02BAE07F3}" destId="{0C642AFD-35A3-4193-8743-377DB4D7547F}" srcOrd="0" destOrd="0" presId="urn:microsoft.com/office/officeart/2018/2/layout/IconCircleList"/>
    <dgm:cxn modelId="{FC3C63F5-403D-4CB5-ADE8-DB6B7258E571}" type="presParOf" srcId="{08FB63A7-E729-44D4-872C-57C02BAE07F3}" destId="{65C681EC-6644-48E9-82B5-24A84F407C30}" srcOrd="1" destOrd="0" presId="urn:microsoft.com/office/officeart/2018/2/layout/IconCircleList"/>
    <dgm:cxn modelId="{7C9ADE88-227F-4701-A1A2-751F8E1B09EB}" type="presParOf" srcId="{08FB63A7-E729-44D4-872C-57C02BAE07F3}" destId="{38C21B83-8C8A-43B2-92F0-9D81199F9DC5}" srcOrd="2" destOrd="0" presId="urn:microsoft.com/office/officeart/2018/2/layout/IconCircleList"/>
    <dgm:cxn modelId="{6689F734-356B-4B17-B803-13BB1A330CA8}" type="presParOf" srcId="{08FB63A7-E729-44D4-872C-57C02BAE07F3}" destId="{5D0ECC36-78A4-4F25-9C98-A26BD898523B}" srcOrd="3" destOrd="0" presId="urn:microsoft.com/office/officeart/2018/2/layout/IconCircleList"/>
    <dgm:cxn modelId="{F5F0FA9D-F354-40CF-930A-1D14BC16CACC}" type="presParOf" srcId="{59431B23-9D17-472F-ACAE-8E7767E97151}" destId="{5541C91D-76FB-4323-9107-10866F7FA53A}" srcOrd="5" destOrd="0" presId="urn:microsoft.com/office/officeart/2018/2/layout/IconCircleList"/>
    <dgm:cxn modelId="{E059096E-0C44-47F7-B3ED-08762E8FF07B}" type="presParOf" srcId="{59431B23-9D17-472F-ACAE-8E7767E97151}" destId="{6C5ACD3F-A2CB-4DBE-9D93-A5B83292B8A9}" srcOrd="6" destOrd="0" presId="urn:microsoft.com/office/officeart/2018/2/layout/IconCircleList"/>
    <dgm:cxn modelId="{BCCB8643-6918-425A-B640-80885161326C}" type="presParOf" srcId="{6C5ACD3F-A2CB-4DBE-9D93-A5B83292B8A9}" destId="{4EB8B83A-8431-4150-9546-6D78FC60CFAD}" srcOrd="0" destOrd="0" presId="urn:microsoft.com/office/officeart/2018/2/layout/IconCircleList"/>
    <dgm:cxn modelId="{27761340-15AC-498C-AC51-620A57035E2B}" type="presParOf" srcId="{6C5ACD3F-A2CB-4DBE-9D93-A5B83292B8A9}" destId="{78041504-2313-431D-8926-0592BE582048}" srcOrd="1" destOrd="0" presId="urn:microsoft.com/office/officeart/2018/2/layout/IconCircleList"/>
    <dgm:cxn modelId="{C672982B-4CD8-4E14-9C9E-4CC38FBE9541}" type="presParOf" srcId="{6C5ACD3F-A2CB-4DBE-9D93-A5B83292B8A9}" destId="{387ECB6E-7E5E-496E-AC81-99C632676B8C}" srcOrd="2" destOrd="0" presId="urn:microsoft.com/office/officeart/2018/2/layout/IconCircleList"/>
    <dgm:cxn modelId="{387BE46C-E662-45FE-9872-2C9A6393EC7E}" type="presParOf" srcId="{6C5ACD3F-A2CB-4DBE-9D93-A5B83292B8A9}" destId="{72A360B7-0430-4B68-A56F-55C15D68619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DA125-8B9C-415E-9A24-C6B76E3043AD}">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08B8A-F461-42CA-82E9-35AAF240543E}">
      <dsp:nvSpPr>
        <dsp:cNvPr id="0" name=""/>
        <dsp:cNvSpPr/>
      </dsp:nvSpPr>
      <dsp:spPr>
        <a:xfrm>
          <a:off x="0" y="638"/>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Понятие прагматики</a:t>
          </a:r>
          <a:endParaRPr lang="en-US" sz="1700" kern="1200"/>
        </a:p>
      </dsp:txBody>
      <dsp:txXfrm>
        <a:off x="0" y="638"/>
        <a:ext cx="5906181" cy="522944"/>
      </dsp:txXfrm>
    </dsp:sp>
    <dsp:sp modelId="{E0D01115-28FE-4929-A7EF-1898B78868B7}">
      <dsp:nvSpPr>
        <dsp:cNvPr id="0" name=""/>
        <dsp:cNvSpPr/>
      </dsp:nvSpPr>
      <dsp:spPr>
        <a:xfrm>
          <a:off x="0" y="523582"/>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6411C-886F-4EBB-8FB6-1CC5B07E7432}">
      <dsp:nvSpPr>
        <dsp:cNvPr id="0" name=""/>
        <dsp:cNvSpPr/>
      </dsp:nvSpPr>
      <dsp:spPr>
        <a:xfrm>
          <a:off x="0" y="523582"/>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Понятие и виды речевых актов</a:t>
          </a:r>
          <a:endParaRPr lang="en-US" sz="1700" kern="1200"/>
        </a:p>
      </dsp:txBody>
      <dsp:txXfrm>
        <a:off x="0" y="523582"/>
        <a:ext cx="5906181" cy="522944"/>
      </dsp:txXfrm>
    </dsp:sp>
    <dsp:sp modelId="{2B0A04BE-E1AC-46F3-8C82-03034214B2B4}">
      <dsp:nvSpPr>
        <dsp:cNvPr id="0" name=""/>
        <dsp:cNvSpPr/>
      </dsp:nvSpPr>
      <dsp:spPr>
        <a:xfrm>
          <a:off x="0" y="1046526"/>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63162-3A47-4A1F-8585-B1F37B853861}">
      <dsp:nvSpPr>
        <dsp:cNvPr id="0" name=""/>
        <dsp:cNvSpPr/>
      </dsp:nvSpPr>
      <dsp:spPr>
        <a:xfrm>
          <a:off x="0" y="1046526"/>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Постулаты Г.П. Грайса</a:t>
          </a:r>
          <a:endParaRPr lang="en-US" sz="1700" kern="1200"/>
        </a:p>
      </dsp:txBody>
      <dsp:txXfrm>
        <a:off x="0" y="1046526"/>
        <a:ext cx="5906181" cy="522944"/>
      </dsp:txXfrm>
    </dsp:sp>
    <dsp:sp modelId="{3250A6DA-2386-4F4C-9CA1-8D0680B25F85}">
      <dsp:nvSpPr>
        <dsp:cNvPr id="0" name=""/>
        <dsp:cNvSpPr/>
      </dsp:nvSpPr>
      <dsp:spPr>
        <a:xfrm>
          <a:off x="0" y="1569470"/>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02456-3892-48A8-AE5D-449123329B7B}">
      <dsp:nvSpPr>
        <dsp:cNvPr id="0" name=""/>
        <dsp:cNvSpPr/>
      </dsp:nvSpPr>
      <dsp:spPr>
        <a:xfrm>
          <a:off x="0" y="1569470"/>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Коммуникативная ситуация деловых переговоров: транскрипт</a:t>
          </a:r>
          <a:endParaRPr lang="en-US" sz="1700" kern="1200"/>
        </a:p>
      </dsp:txBody>
      <dsp:txXfrm>
        <a:off x="0" y="1569470"/>
        <a:ext cx="5906181" cy="522944"/>
      </dsp:txXfrm>
    </dsp:sp>
    <dsp:sp modelId="{21C6870A-074C-4A4F-ABE8-3D74F3597869}">
      <dsp:nvSpPr>
        <dsp:cNvPr id="0" name=""/>
        <dsp:cNvSpPr/>
      </dsp:nvSpPr>
      <dsp:spPr>
        <a:xfrm>
          <a:off x="0" y="2092414"/>
          <a:ext cx="5906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589D5-725C-4BB8-858D-EE495590F1E8}">
      <dsp:nvSpPr>
        <dsp:cNvPr id="0" name=""/>
        <dsp:cNvSpPr/>
      </dsp:nvSpPr>
      <dsp:spPr>
        <a:xfrm>
          <a:off x="0" y="2092414"/>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Максима качества</a:t>
          </a:r>
          <a:endParaRPr lang="en-US" sz="1700" kern="1200"/>
        </a:p>
      </dsp:txBody>
      <dsp:txXfrm>
        <a:off x="0" y="2092414"/>
        <a:ext cx="5906181" cy="522944"/>
      </dsp:txXfrm>
    </dsp:sp>
    <dsp:sp modelId="{6526A331-C89B-4FD9-90B8-7AB394489FCB}">
      <dsp:nvSpPr>
        <dsp:cNvPr id="0" name=""/>
        <dsp:cNvSpPr/>
      </dsp:nvSpPr>
      <dsp:spPr>
        <a:xfrm>
          <a:off x="0" y="2615359"/>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9A27F-668F-4F3E-886A-D1204826102D}">
      <dsp:nvSpPr>
        <dsp:cNvPr id="0" name=""/>
        <dsp:cNvSpPr/>
      </dsp:nvSpPr>
      <dsp:spPr>
        <a:xfrm>
          <a:off x="0" y="2615359"/>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Максима количества</a:t>
          </a:r>
          <a:endParaRPr lang="en-US" sz="1700" kern="1200"/>
        </a:p>
      </dsp:txBody>
      <dsp:txXfrm>
        <a:off x="0" y="2615359"/>
        <a:ext cx="5906181" cy="522944"/>
      </dsp:txXfrm>
    </dsp:sp>
    <dsp:sp modelId="{28C238BC-A9B0-40F5-A516-9BCE3E7363B4}">
      <dsp:nvSpPr>
        <dsp:cNvPr id="0" name=""/>
        <dsp:cNvSpPr/>
      </dsp:nvSpPr>
      <dsp:spPr>
        <a:xfrm>
          <a:off x="0" y="3138303"/>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D3BB9-06A5-4E07-B3FC-BDF7CAFDA060}">
      <dsp:nvSpPr>
        <dsp:cNvPr id="0" name=""/>
        <dsp:cNvSpPr/>
      </dsp:nvSpPr>
      <dsp:spPr>
        <a:xfrm>
          <a:off x="0" y="3138303"/>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Максима релевантности</a:t>
          </a:r>
          <a:endParaRPr lang="en-US" sz="1700" kern="1200"/>
        </a:p>
      </dsp:txBody>
      <dsp:txXfrm>
        <a:off x="0" y="3138303"/>
        <a:ext cx="5906181" cy="522944"/>
      </dsp:txXfrm>
    </dsp:sp>
    <dsp:sp modelId="{6BEB14A6-512E-4A2A-9364-DF95A46B038E}">
      <dsp:nvSpPr>
        <dsp:cNvPr id="0" name=""/>
        <dsp:cNvSpPr/>
      </dsp:nvSpPr>
      <dsp:spPr>
        <a:xfrm>
          <a:off x="0" y="3661247"/>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FF6A7-B03E-4340-831B-A691A465AEE2}">
      <dsp:nvSpPr>
        <dsp:cNvPr id="0" name=""/>
        <dsp:cNvSpPr/>
      </dsp:nvSpPr>
      <dsp:spPr>
        <a:xfrm>
          <a:off x="0" y="3661247"/>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Максима ясности</a:t>
          </a:r>
          <a:endParaRPr lang="en-US" sz="1700" kern="1200"/>
        </a:p>
      </dsp:txBody>
      <dsp:txXfrm>
        <a:off x="0" y="3661247"/>
        <a:ext cx="5906181" cy="522944"/>
      </dsp:txXfrm>
    </dsp:sp>
    <dsp:sp modelId="{069D63A0-0915-45E2-844A-E46158802DA5}">
      <dsp:nvSpPr>
        <dsp:cNvPr id="0" name=""/>
        <dsp:cNvSpPr/>
      </dsp:nvSpPr>
      <dsp:spPr>
        <a:xfrm>
          <a:off x="0" y="4184191"/>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8D3A1F-13C5-40B2-9EBA-781FE8272999}">
      <dsp:nvSpPr>
        <dsp:cNvPr id="0" name=""/>
        <dsp:cNvSpPr/>
      </dsp:nvSpPr>
      <dsp:spPr>
        <a:xfrm>
          <a:off x="0" y="4184191"/>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Основные выводы</a:t>
          </a:r>
          <a:endParaRPr lang="en-US" sz="1700" kern="1200"/>
        </a:p>
      </dsp:txBody>
      <dsp:txXfrm>
        <a:off x="0" y="4184191"/>
        <a:ext cx="5906181" cy="522944"/>
      </dsp:txXfrm>
    </dsp:sp>
    <dsp:sp modelId="{5D7B21B7-4296-4964-BE10-4C6DA2D0CA31}">
      <dsp:nvSpPr>
        <dsp:cNvPr id="0" name=""/>
        <dsp:cNvSpPr/>
      </dsp:nvSpPr>
      <dsp:spPr>
        <a:xfrm>
          <a:off x="0" y="4707135"/>
          <a:ext cx="5906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9042A-7F4C-47A4-9B06-9DE2DAD32FE1}">
      <dsp:nvSpPr>
        <dsp:cNvPr id="0" name=""/>
        <dsp:cNvSpPr/>
      </dsp:nvSpPr>
      <dsp:spPr>
        <a:xfrm>
          <a:off x="0" y="4707135"/>
          <a:ext cx="5906181" cy="52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ru-RU" sz="1700" kern="1200"/>
            <a:t>Список использованных источников</a:t>
          </a:r>
          <a:endParaRPr lang="en-US" sz="1700" kern="1200"/>
        </a:p>
      </dsp:txBody>
      <dsp:txXfrm>
        <a:off x="0" y="4707135"/>
        <a:ext cx="5906181" cy="52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D03D6-9C24-4983-BF58-0AD219BBC9DB}">
      <dsp:nvSpPr>
        <dsp:cNvPr id="0" name=""/>
        <dsp:cNvSpPr/>
      </dsp:nvSpPr>
      <dsp:spPr>
        <a:xfrm>
          <a:off x="0" y="592159"/>
          <a:ext cx="5906181" cy="100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3D9E9B-4C86-4C72-B109-5E17750494CD}">
      <dsp:nvSpPr>
        <dsp:cNvPr id="0" name=""/>
        <dsp:cNvSpPr/>
      </dsp:nvSpPr>
      <dsp:spPr>
        <a:xfrm>
          <a:off x="295309" y="1758"/>
          <a:ext cx="4134326" cy="1180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778000">
            <a:lnSpc>
              <a:spcPct val="90000"/>
            </a:lnSpc>
            <a:spcBef>
              <a:spcPct val="0"/>
            </a:spcBef>
            <a:spcAft>
              <a:spcPct val="35000"/>
            </a:spcAft>
            <a:buNone/>
          </a:pPr>
          <a:r>
            <a:rPr lang="ru-RU" sz="4000" kern="1200"/>
            <a:t>локутивные</a:t>
          </a:r>
          <a:endParaRPr lang="en-US" sz="4000" kern="1200"/>
        </a:p>
      </dsp:txBody>
      <dsp:txXfrm>
        <a:off x="352951" y="59400"/>
        <a:ext cx="4019042" cy="1065516"/>
      </dsp:txXfrm>
    </dsp:sp>
    <dsp:sp modelId="{28383025-6C76-4BD4-BDAB-AC9CBB1AB645}">
      <dsp:nvSpPr>
        <dsp:cNvPr id="0" name=""/>
        <dsp:cNvSpPr/>
      </dsp:nvSpPr>
      <dsp:spPr>
        <a:xfrm>
          <a:off x="0" y="2406559"/>
          <a:ext cx="5906181" cy="100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96933-45E0-41E2-86FC-F76E6D4CCA27}">
      <dsp:nvSpPr>
        <dsp:cNvPr id="0" name=""/>
        <dsp:cNvSpPr/>
      </dsp:nvSpPr>
      <dsp:spPr>
        <a:xfrm>
          <a:off x="295309" y="1816159"/>
          <a:ext cx="4134326" cy="1180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778000">
            <a:lnSpc>
              <a:spcPct val="90000"/>
            </a:lnSpc>
            <a:spcBef>
              <a:spcPct val="0"/>
            </a:spcBef>
            <a:spcAft>
              <a:spcPct val="35000"/>
            </a:spcAft>
            <a:buNone/>
          </a:pPr>
          <a:r>
            <a:rPr lang="ru-RU" sz="4000" kern="1200"/>
            <a:t>иллокутивные</a:t>
          </a:r>
          <a:endParaRPr lang="en-US" sz="4000" kern="1200"/>
        </a:p>
      </dsp:txBody>
      <dsp:txXfrm>
        <a:off x="352951" y="1873801"/>
        <a:ext cx="4019042" cy="1065516"/>
      </dsp:txXfrm>
    </dsp:sp>
    <dsp:sp modelId="{EAC6CC31-9AAE-4F20-A22E-EB070A78BAE2}">
      <dsp:nvSpPr>
        <dsp:cNvPr id="0" name=""/>
        <dsp:cNvSpPr/>
      </dsp:nvSpPr>
      <dsp:spPr>
        <a:xfrm>
          <a:off x="0" y="4220959"/>
          <a:ext cx="5906181" cy="100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7A73F-1CF6-4DB4-9F4D-A7553A3C1905}">
      <dsp:nvSpPr>
        <dsp:cNvPr id="0" name=""/>
        <dsp:cNvSpPr/>
      </dsp:nvSpPr>
      <dsp:spPr>
        <a:xfrm>
          <a:off x="295309" y="3630559"/>
          <a:ext cx="4134326" cy="1180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1778000">
            <a:lnSpc>
              <a:spcPct val="90000"/>
            </a:lnSpc>
            <a:spcBef>
              <a:spcPct val="0"/>
            </a:spcBef>
            <a:spcAft>
              <a:spcPct val="35000"/>
            </a:spcAft>
            <a:buNone/>
          </a:pPr>
          <a:r>
            <a:rPr lang="ru-RU" sz="4000" kern="1200"/>
            <a:t>перлокутивные</a:t>
          </a:r>
          <a:endParaRPr lang="en-US" sz="4000" kern="1200"/>
        </a:p>
      </dsp:txBody>
      <dsp:txXfrm>
        <a:off x="352951" y="3688201"/>
        <a:ext cx="4019042"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B4091-8B17-4061-BE07-A5C4D1EF906A}">
      <dsp:nvSpPr>
        <dsp:cNvPr id="0" name=""/>
        <dsp:cNvSpPr/>
      </dsp:nvSpPr>
      <dsp:spPr>
        <a:xfrm>
          <a:off x="134825" y="250218"/>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66A20-8D35-40A2-B2A9-E6F78680D03B}">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BF44B-C869-445A-BD84-8CA9A8281CBB}">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ru-RU" sz="2400" kern="1200"/>
            <a:t>максима количества</a:t>
          </a:r>
          <a:endParaRPr lang="en-US" sz="2400" kern="1200"/>
        </a:p>
      </dsp:txBody>
      <dsp:txXfrm>
        <a:off x="1708430" y="250218"/>
        <a:ext cx="3054644" cy="1295909"/>
      </dsp:txXfrm>
    </dsp:sp>
    <dsp:sp modelId="{0457EB8E-3D0C-47B6-A5C3-2F2134527BEF}">
      <dsp:nvSpPr>
        <dsp:cNvPr id="0" name=""/>
        <dsp:cNvSpPr/>
      </dsp:nvSpPr>
      <dsp:spPr>
        <a:xfrm>
          <a:off x="5295324" y="250218"/>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AC670-1DA3-4282-B125-79B4FDE39F2D}">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FA0EEF-C428-4993-8494-3BDA4D7041CA}">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ru-RU" sz="2400" kern="1200"/>
            <a:t>максима качества</a:t>
          </a:r>
          <a:endParaRPr lang="en-US" sz="2400" kern="1200"/>
        </a:p>
      </dsp:txBody>
      <dsp:txXfrm>
        <a:off x="6868929" y="250218"/>
        <a:ext cx="3054644" cy="1295909"/>
      </dsp:txXfrm>
    </dsp:sp>
    <dsp:sp modelId="{0C642AFD-35A3-4193-8743-377DB4D7547F}">
      <dsp:nvSpPr>
        <dsp:cNvPr id="0" name=""/>
        <dsp:cNvSpPr/>
      </dsp:nvSpPr>
      <dsp:spPr>
        <a:xfrm>
          <a:off x="134825" y="2179483"/>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681EC-6644-48E9-82B5-24A84F407C30}">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ECC36-78A4-4F25-9C98-A26BD898523B}">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ru-RU" sz="2400" kern="1200"/>
            <a:t>максима релевантности</a:t>
          </a:r>
          <a:endParaRPr lang="en-US" sz="2400" kern="1200"/>
        </a:p>
      </dsp:txBody>
      <dsp:txXfrm>
        <a:off x="1708430" y="2179483"/>
        <a:ext cx="3054644" cy="1295909"/>
      </dsp:txXfrm>
    </dsp:sp>
    <dsp:sp modelId="{4EB8B83A-8431-4150-9546-6D78FC60CFAD}">
      <dsp:nvSpPr>
        <dsp:cNvPr id="0" name=""/>
        <dsp:cNvSpPr/>
      </dsp:nvSpPr>
      <dsp:spPr>
        <a:xfrm>
          <a:off x="5295324" y="2179483"/>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41504-2313-431D-8926-0592BE582048}">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A360B7-0430-4B68-A56F-55C15D686191}">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ru-RU" sz="2400" kern="1200"/>
            <a:t>Максима ясности</a:t>
          </a:r>
          <a:endParaRPr lang="en-US" sz="2400" kern="1200"/>
        </a:p>
      </dsp:txBody>
      <dsp:txXfrm>
        <a:off x="6868929" y="2179483"/>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56CCCD-DA7A-4F93-9921-B02D363BDD3D}" type="datetimeFigureOut">
              <a:rPr lang="ru-RU" smtClean="0"/>
              <a:t>04.04.2020</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24F18D5-3255-4625-B9DD-51A7BA5345F8}" type="slidenum">
              <a:rPr lang="ru-RU" smtClean="0"/>
              <a:t>‹#›</a:t>
            </a:fld>
            <a:endParaRPr lang="ru-RU"/>
          </a:p>
        </p:txBody>
      </p:sp>
    </p:spTree>
    <p:extLst>
      <p:ext uri="{BB962C8B-B14F-4D97-AF65-F5344CB8AC3E}">
        <p14:creationId xmlns:p14="http://schemas.microsoft.com/office/powerpoint/2010/main" val="22750267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56CCCD-DA7A-4F93-9921-B02D363BDD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423116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56CCCD-DA7A-4F93-9921-B02D363BDD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396809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56CCCD-DA7A-4F93-9921-B02D363BDD3D}" type="datetimeFigureOut">
              <a:rPr lang="ru-RU" smtClean="0"/>
              <a:t>04.04.2020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38123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2A56CCCD-DA7A-4F93-9921-B02D363BDD3D}" type="datetimeFigureOut">
              <a:rPr lang="ru-RU" smtClean="0"/>
              <a:t>04.04.2020</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1848264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A56CCCD-DA7A-4F93-9921-B02D363BDD3D}" type="datetimeFigureOut">
              <a:rPr lang="ru-RU" smtClean="0"/>
              <a:t>04.04.2020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37475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56CCCD-DA7A-4F93-9921-B02D363BDD3D}" type="datetimeFigureOut">
              <a:rPr lang="ru-RU" smtClean="0"/>
              <a:t>04.04.2020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218973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A56CCCD-DA7A-4F93-9921-B02D363BDD3D}" type="datetimeFigureOut">
              <a:rPr lang="ru-RU" smtClean="0"/>
              <a:t>04.04.2020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53022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6CCCD-DA7A-4F93-9921-B02D363BDD3D}" type="datetimeFigureOut">
              <a:rPr lang="ru-RU" smtClean="0"/>
              <a:t>04.04.2020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4F18D5-3255-4625-B9DD-51A7BA5345F8}" type="slidenum">
              <a:rPr lang="ru-RU" smtClean="0"/>
              <a:t>‹#›</a:t>
            </a:fld>
            <a:endParaRPr lang="ru-RU"/>
          </a:p>
        </p:txBody>
      </p:sp>
    </p:spTree>
    <p:extLst>
      <p:ext uri="{BB962C8B-B14F-4D97-AF65-F5344CB8AC3E}">
        <p14:creationId xmlns:p14="http://schemas.microsoft.com/office/powerpoint/2010/main" val="351701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ru-RU"/>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2A56CCCD-DA7A-4F93-9921-B02D363BDD3D}" type="datetimeFigureOut">
              <a:rPr lang="ru-RU" smtClean="0"/>
              <a:t>04.04.2020</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6728" y="6227064"/>
            <a:ext cx="1463040" cy="256032"/>
          </a:xfrm>
        </p:spPr>
        <p:txBody>
          <a:bodyPr/>
          <a:lstStyle/>
          <a:p>
            <a:fld id="{B24F18D5-3255-4625-B9DD-51A7BA5345F8}"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482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2A56CCCD-DA7A-4F93-9921-B02D363BDD3D}" type="datetimeFigureOut">
              <a:rPr lang="ru-RU" smtClean="0"/>
              <a:t>04.04.2020</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56032"/>
          </a:xfrm>
        </p:spPr>
        <p:txBody>
          <a:bodyPr/>
          <a:lstStyle/>
          <a:p>
            <a:fld id="{B24F18D5-3255-4625-B9DD-51A7BA5345F8}"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101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A56CCCD-DA7A-4F93-9921-B02D363BDD3D}" type="datetimeFigureOut">
              <a:rPr lang="ru-RU" smtClean="0"/>
              <a:t>04.04.2020</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24F18D5-3255-4625-B9DD-51A7BA5345F8}" type="slidenum">
              <a:rPr lang="ru-RU" smtClean="0"/>
              <a:t>‹#›</a:t>
            </a:fld>
            <a:endParaRPr lang="ru-RU"/>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812321074"/>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pringfieldspringfield.co.uk/movie_script.php?movie=the-big-shor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9">
            <a:extLst>
              <a:ext uri="{FF2B5EF4-FFF2-40B4-BE49-F238E27FC236}">
                <a16:creationId xmlns:a16="http://schemas.microsoft.com/office/drawing/2014/main" id="{E836677E-F83B-4FAB-8095-870076307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3699B6E4-B58B-45F2-AFCF-49B8F1ED87E3}"/>
              </a:ext>
            </a:extLst>
          </p:cNvPr>
          <p:cNvSpPr>
            <a:spLocks noGrp="1"/>
          </p:cNvSpPr>
          <p:nvPr>
            <p:ph type="ctrTitle"/>
          </p:nvPr>
        </p:nvSpPr>
        <p:spPr>
          <a:xfrm>
            <a:off x="1260205" y="1887795"/>
            <a:ext cx="9673306" cy="2733106"/>
          </a:xfrm>
        </p:spPr>
        <p:txBody>
          <a:bodyPr anchor="ctr">
            <a:normAutofit/>
          </a:bodyPr>
          <a:lstStyle/>
          <a:p>
            <a:r>
              <a:rPr lang="ru-RU" sz="3400" b="1"/>
              <a:t>ОСОБЕННОСТИ РЕАЛИЗАЦИИ ПРИНЦИПОВ КООПЕРАЦИИ В БИЗНЕС-ДИСКУРСЕ </a:t>
            </a:r>
            <a:br>
              <a:rPr lang="ru-RU" sz="3400" b="1"/>
            </a:br>
            <a:r>
              <a:rPr lang="ru-RU" sz="3400" b="1"/>
              <a:t>(НА МАТЕРИАЛЕ АМЕРИКАНСКОГО КИНОФИЛЬМА «</a:t>
            </a:r>
            <a:r>
              <a:rPr lang="en-US" sz="3400" b="1"/>
              <a:t>THE BIG SHORT</a:t>
            </a:r>
            <a:r>
              <a:rPr lang="ru-RU" sz="3400" b="1"/>
              <a:t>»)</a:t>
            </a:r>
            <a:br>
              <a:rPr lang="ru-RU" sz="3400"/>
            </a:br>
            <a:endParaRPr lang="ru-RU" sz="3400"/>
          </a:p>
        </p:txBody>
      </p:sp>
      <p:sp>
        <p:nvSpPr>
          <p:cNvPr id="3" name="Подзаголовок 2">
            <a:extLst>
              <a:ext uri="{FF2B5EF4-FFF2-40B4-BE49-F238E27FC236}">
                <a16:creationId xmlns:a16="http://schemas.microsoft.com/office/drawing/2014/main" id="{7CF57D98-444A-49CC-A5FD-54C3116D25FB}"/>
              </a:ext>
            </a:extLst>
          </p:cNvPr>
          <p:cNvSpPr>
            <a:spLocks noGrp="1"/>
          </p:cNvSpPr>
          <p:nvPr>
            <p:ph type="subTitle" idx="1"/>
          </p:nvPr>
        </p:nvSpPr>
        <p:spPr>
          <a:xfrm>
            <a:off x="1260204" y="4718994"/>
            <a:ext cx="9673306" cy="913322"/>
          </a:xfrm>
        </p:spPr>
        <p:txBody>
          <a:bodyPr>
            <a:normAutofit/>
          </a:bodyPr>
          <a:lstStyle/>
          <a:p>
            <a:pPr>
              <a:lnSpc>
                <a:spcPct val="90000"/>
              </a:lnSpc>
              <a:spcAft>
                <a:spcPts val="600"/>
              </a:spcAft>
            </a:pPr>
            <a:r>
              <a:rPr lang="ru-RU"/>
              <a:t>Столярова Анастасия Олеговна</a:t>
            </a:r>
          </a:p>
          <a:p>
            <a:pPr>
              <a:lnSpc>
                <a:spcPct val="90000"/>
              </a:lnSpc>
              <a:spcAft>
                <a:spcPts val="600"/>
              </a:spcAft>
            </a:pPr>
            <a:r>
              <a:rPr lang="ru-RU"/>
              <a:t>аспирантка </a:t>
            </a:r>
            <a:r>
              <a:rPr lang="en-US"/>
              <a:t>III </a:t>
            </a:r>
            <a:r>
              <a:rPr lang="ru-RU"/>
              <a:t>года обучения</a:t>
            </a:r>
          </a:p>
          <a:p>
            <a:pPr>
              <a:lnSpc>
                <a:spcPct val="90000"/>
              </a:lnSpc>
              <a:spcAft>
                <a:spcPts val="600"/>
              </a:spcAft>
            </a:pPr>
            <a:r>
              <a:rPr lang="ru-RU"/>
              <a:t>ФИЯР МГУ имени М.В. Ломоносова</a:t>
            </a:r>
          </a:p>
        </p:txBody>
      </p:sp>
      <p:sp>
        <p:nvSpPr>
          <p:cNvPr id="25"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25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27D6EB94-4015-4577-8D51-ABCD59869168}"/>
              </a:ext>
            </a:extLst>
          </p:cNvPr>
          <p:cNvSpPr>
            <a:spLocks noGrp="1"/>
          </p:cNvSpPr>
          <p:nvPr>
            <p:ph type="title"/>
          </p:nvPr>
        </p:nvSpPr>
        <p:spPr>
          <a:xfrm>
            <a:off x="7532835" y="1420706"/>
            <a:ext cx="3466540" cy="4016587"/>
          </a:xfrm>
        </p:spPr>
        <p:txBody>
          <a:bodyPr>
            <a:normAutofit/>
          </a:bodyPr>
          <a:lstStyle/>
          <a:p>
            <a:pPr algn="ctr"/>
            <a:r>
              <a:rPr lang="ru-RU" sz="3600" b="1" dirty="0"/>
              <a:t>Максима ясности (способа)</a:t>
            </a:r>
            <a:endParaRPr lang="ru-RU" sz="3600" dirty="0"/>
          </a:p>
        </p:txBody>
      </p:sp>
      <p:sp>
        <p:nvSpPr>
          <p:cNvPr id="3" name="Объект 2">
            <a:extLst>
              <a:ext uri="{FF2B5EF4-FFF2-40B4-BE49-F238E27FC236}">
                <a16:creationId xmlns:a16="http://schemas.microsoft.com/office/drawing/2014/main" id="{2AF6CB89-31F0-4E22-985A-04A719B1898D}"/>
              </a:ext>
            </a:extLst>
          </p:cNvPr>
          <p:cNvSpPr>
            <a:spLocks noGrp="1"/>
          </p:cNvSpPr>
          <p:nvPr>
            <p:ph idx="1"/>
          </p:nvPr>
        </p:nvSpPr>
        <p:spPr>
          <a:xfrm>
            <a:off x="1440519" y="1420706"/>
            <a:ext cx="5514758" cy="4016587"/>
          </a:xfrm>
        </p:spPr>
        <p:txBody>
          <a:bodyPr anchor="ctr">
            <a:normAutofit lnSpcReduction="10000"/>
          </a:bodyPr>
          <a:lstStyle/>
          <a:p>
            <a:pPr marL="0" indent="0">
              <a:lnSpc>
                <a:spcPct val="90000"/>
              </a:lnSpc>
              <a:buNone/>
            </a:pPr>
            <a:r>
              <a:rPr lang="ru-RU" sz="1700" dirty="0">
                <a:solidFill>
                  <a:schemeClr val="tx1">
                    <a:lumMod val="75000"/>
                    <a:lumOff val="25000"/>
                  </a:schemeClr>
                </a:solidFill>
              </a:rPr>
              <a:t>Глубокое и всестороннее понимание предмета переговоров, плюсов и минусов потенциального соглашения и сопутствующих обстоятельств способствует достижению цели переговоров – заключению договора.</a:t>
            </a:r>
          </a:p>
          <a:p>
            <a:pPr marL="0" indent="0">
              <a:lnSpc>
                <a:spcPct val="90000"/>
              </a:lnSpc>
              <a:buNone/>
            </a:pPr>
            <a:endParaRPr lang="ru-RU" sz="1700" dirty="0">
              <a:solidFill>
                <a:schemeClr val="tx1">
                  <a:lumMod val="75000"/>
                  <a:lumOff val="25000"/>
                </a:schemeClr>
              </a:solidFill>
            </a:endParaRPr>
          </a:p>
          <a:p>
            <a:pPr marL="0" indent="0">
              <a:lnSpc>
                <a:spcPct val="90000"/>
              </a:lnSpc>
              <a:buNone/>
            </a:pPr>
            <a:r>
              <a:rPr lang="ru-RU" sz="1700" dirty="0">
                <a:solidFill>
                  <a:schemeClr val="tx1">
                    <a:lumMod val="75000"/>
                    <a:lumOff val="25000"/>
                  </a:schemeClr>
                </a:solidFill>
              </a:rPr>
              <a:t>Для внесения ясности сотрудники банка задают ряд уточняющих вопросов: </a:t>
            </a:r>
            <a:r>
              <a:rPr lang="ru-RU" sz="1700" b="1" i="1" dirty="0" err="1">
                <a:solidFill>
                  <a:schemeClr val="tx1">
                    <a:lumMod val="75000"/>
                    <a:lumOff val="25000"/>
                  </a:schemeClr>
                </a:solidFill>
              </a:rPr>
              <a:t>You</a:t>
            </a:r>
            <a:r>
              <a:rPr lang="ru-RU" sz="1700" b="1" i="1" dirty="0">
                <a:solidFill>
                  <a:schemeClr val="tx1">
                    <a:lumMod val="75000"/>
                    <a:lumOff val="25000"/>
                  </a:schemeClr>
                </a:solidFill>
              </a:rPr>
              <a:t> </a:t>
            </a:r>
            <a:r>
              <a:rPr lang="ru-RU" sz="1700" b="1" i="1" dirty="0" err="1">
                <a:solidFill>
                  <a:schemeClr val="tx1">
                    <a:lumMod val="75000"/>
                    <a:lumOff val="25000"/>
                  </a:schemeClr>
                </a:solidFill>
              </a:rPr>
              <a:t>want</a:t>
            </a:r>
            <a:r>
              <a:rPr lang="ru-RU" sz="1700" b="1" i="1" dirty="0">
                <a:solidFill>
                  <a:schemeClr val="tx1">
                    <a:lumMod val="75000"/>
                    <a:lumOff val="25000"/>
                  </a:schemeClr>
                </a:solidFill>
              </a:rPr>
              <a:t> </a:t>
            </a:r>
            <a:r>
              <a:rPr lang="ru-RU" sz="1700" b="1" i="1" dirty="0" err="1">
                <a:solidFill>
                  <a:schemeClr val="tx1">
                    <a:lumMod val="75000"/>
                    <a:lumOff val="25000"/>
                  </a:schemeClr>
                </a:solidFill>
              </a:rPr>
              <a:t>to</a:t>
            </a:r>
            <a:r>
              <a:rPr lang="ru-RU" sz="1700" b="1" i="1" dirty="0">
                <a:solidFill>
                  <a:schemeClr val="tx1">
                    <a:lumMod val="75000"/>
                    <a:lumOff val="25000"/>
                  </a:schemeClr>
                </a:solidFill>
              </a:rPr>
              <a:t> </a:t>
            </a:r>
            <a:r>
              <a:rPr lang="ru-RU" sz="1700" b="1" i="1" dirty="0" err="1">
                <a:solidFill>
                  <a:schemeClr val="tx1">
                    <a:lumMod val="75000"/>
                    <a:lumOff val="25000"/>
                  </a:schemeClr>
                </a:solidFill>
              </a:rPr>
              <a:t>bet</a:t>
            </a:r>
            <a:r>
              <a:rPr lang="ru-RU" sz="1700" b="1" i="1" dirty="0">
                <a:solidFill>
                  <a:schemeClr val="tx1">
                    <a:lumMod val="75000"/>
                    <a:lumOff val="25000"/>
                  </a:schemeClr>
                </a:solidFill>
              </a:rPr>
              <a:t> </a:t>
            </a:r>
            <a:r>
              <a:rPr lang="ru-RU" sz="1700" b="1" i="1" dirty="0" err="1">
                <a:solidFill>
                  <a:schemeClr val="tx1">
                    <a:lumMod val="75000"/>
                    <a:lumOff val="25000"/>
                  </a:schemeClr>
                </a:solidFill>
              </a:rPr>
              <a:t>against</a:t>
            </a:r>
            <a:r>
              <a:rPr lang="ru-RU" sz="1700" b="1" i="1" dirty="0">
                <a:solidFill>
                  <a:schemeClr val="tx1">
                    <a:lumMod val="75000"/>
                    <a:lumOff val="25000"/>
                  </a:schemeClr>
                </a:solidFill>
              </a:rPr>
              <a:t> </a:t>
            </a:r>
            <a:r>
              <a:rPr lang="ru-RU" sz="1700" b="1" i="1" dirty="0" err="1">
                <a:solidFill>
                  <a:schemeClr val="tx1">
                    <a:lumMod val="75000"/>
                    <a:lumOff val="25000"/>
                  </a:schemeClr>
                </a:solidFill>
              </a:rPr>
              <a:t>the</a:t>
            </a:r>
            <a:r>
              <a:rPr lang="ru-RU" sz="1700" b="1" i="1" dirty="0">
                <a:solidFill>
                  <a:schemeClr val="tx1">
                    <a:lumMod val="75000"/>
                    <a:lumOff val="25000"/>
                  </a:schemeClr>
                </a:solidFill>
              </a:rPr>
              <a:t> </a:t>
            </a:r>
            <a:r>
              <a:rPr lang="ru-RU" sz="1700" b="1" i="1" dirty="0" err="1">
                <a:solidFill>
                  <a:schemeClr val="tx1">
                    <a:lumMod val="75000"/>
                    <a:lumOff val="25000"/>
                  </a:schemeClr>
                </a:solidFill>
              </a:rPr>
              <a:t>housing</a:t>
            </a:r>
            <a:r>
              <a:rPr lang="ru-RU" sz="1700" b="1" i="1" dirty="0">
                <a:solidFill>
                  <a:schemeClr val="tx1">
                    <a:lumMod val="75000"/>
                    <a:lumOff val="25000"/>
                  </a:schemeClr>
                </a:solidFill>
              </a:rPr>
              <a:t> </a:t>
            </a:r>
            <a:r>
              <a:rPr lang="ru-RU" sz="1700" b="1" i="1" dirty="0" err="1">
                <a:solidFill>
                  <a:schemeClr val="tx1">
                    <a:lumMod val="75000"/>
                    <a:lumOff val="25000"/>
                  </a:schemeClr>
                </a:solidFill>
              </a:rPr>
              <a:t>market</a:t>
            </a:r>
            <a:r>
              <a:rPr lang="ru-RU" sz="1700" b="1" i="1" dirty="0">
                <a:solidFill>
                  <a:schemeClr val="tx1">
                    <a:lumMod val="75000"/>
                    <a:lumOff val="25000"/>
                  </a:schemeClr>
                </a:solidFill>
              </a:rPr>
              <a:t>? </a:t>
            </a:r>
            <a:r>
              <a:rPr lang="en-US" sz="1700" b="1" i="1" dirty="0">
                <a:solidFill>
                  <a:schemeClr val="tx1">
                    <a:lumMod val="75000"/>
                    <a:lumOff val="25000"/>
                  </a:schemeClr>
                </a:solidFill>
              </a:rPr>
              <a:t>I'm sorry, are you for real? You want to bet against the housing market, and you're worried we won't pay you? Is that acceptable Dr. Burry?</a:t>
            </a:r>
            <a:endParaRPr lang="ru-RU" sz="1700" b="1" i="1" dirty="0">
              <a:solidFill>
                <a:schemeClr val="tx1">
                  <a:lumMod val="75000"/>
                  <a:lumOff val="25000"/>
                </a:schemeClr>
              </a:solidFill>
            </a:endParaRPr>
          </a:p>
          <a:p>
            <a:pPr marL="0" indent="0">
              <a:lnSpc>
                <a:spcPct val="90000"/>
              </a:lnSpc>
              <a:buNone/>
            </a:pPr>
            <a:endParaRPr lang="ru-RU" sz="1700" b="1" i="1" dirty="0">
              <a:solidFill>
                <a:schemeClr val="tx1">
                  <a:lumMod val="75000"/>
                  <a:lumOff val="25000"/>
                </a:schemeClr>
              </a:solidFill>
            </a:endParaRPr>
          </a:p>
          <a:p>
            <a:pPr marL="0" indent="0">
              <a:lnSpc>
                <a:spcPct val="90000"/>
              </a:lnSpc>
              <a:buNone/>
            </a:pPr>
            <a:r>
              <a:rPr lang="ru-RU" sz="1700" dirty="0">
                <a:solidFill>
                  <a:schemeClr val="tx1">
                    <a:lumMod val="75000"/>
                    <a:lumOff val="25000"/>
                  </a:schemeClr>
                </a:solidFill>
              </a:rPr>
              <a:t>Количество стилистических приёмов ограничено</a:t>
            </a:r>
            <a:r>
              <a:rPr lang="en-US" sz="1700" dirty="0">
                <a:solidFill>
                  <a:schemeClr val="tx1">
                    <a:lumMod val="75000"/>
                    <a:lumOff val="25000"/>
                  </a:schemeClr>
                </a:solidFill>
              </a:rPr>
              <a:t>, </a:t>
            </a:r>
            <a:r>
              <a:rPr lang="ru-RU" sz="1700" dirty="0">
                <a:solidFill>
                  <a:schemeClr val="tx1">
                    <a:lumMod val="75000"/>
                    <a:lumOff val="25000"/>
                  </a:schemeClr>
                </a:solidFill>
              </a:rPr>
              <a:t>что снижает двусмысленность: </a:t>
            </a:r>
            <a:r>
              <a:rPr lang="ru-RU" sz="1700" b="1" dirty="0">
                <a:solidFill>
                  <a:schemeClr val="tx1">
                    <a:lumMod val="75000"/>
                    <a:lumOff val="25000"/>
                  </a:schemeClr>
                </a:solidFill>
              </a:rPr>
              <a:t>гиперболы</a:t>
            </a:r>
            <a:r>
              <a:rPr lang="en-US" sz="1700" b="1" dirty="0">
                <a:solidFill>
                  <a:schemeClr val="tx1">
                    <a:lumMod val="75000"/>
                    <a:lumOff val="25000"/>
                  </a:schemeClr>
                </a:solidFill>
              </a:rPr>
              <a:t> </a:t>
            </a:r>
            <a:r>
              <a:rPr lang="ru-RU" sz="1700" dirty="0">
                <a:solidFill>
                  <a:schemeClr val="tx1">
                    <a:lumMod val="75000"/>
                    <a:lumOff val="25000"/>
                  </a:schemeClr>
                </a:solidFill>
              </a:rPr>
              <a:t>(</a:t>
            </a:r>
            <a:r>
              <a:rPr lang="en-US" sz="1700" i="1" dirty="0">
                <a:solidFill>
                  <a:schemeClr val="tx1">
                    <a:lumMod val="75000"/>
                    <a:lumOff val="25000"/>
                  </a:schemeClr>
                </a:solidFill>
              </a:rPr>
              <a:t>millions of Americans, everyone's wrong</a:t>
            </a:r>
            <a:r>
              <a:rPr lang="ru-RU" sz="1700" i="1" dirty="0">
                <a:solidFill>
                  <a:schemeClr val="tx1">
                    <a:lumMod val="75000"/>
                    <a:lumOff val="25000"/>
                  </a:schemeClr>
                </a:solidFill>
              </a:rPr>
              <a:t>),</a:t>
            </a:r>
            <a:r>
              <a:rPr lang="en-US" sz="1700" dirty="0">
                <a:solidFill>
                  <a:schemeClr val="tx1">
                    <a:lumMod val="75000"/>
                    <a:lumOff val="25000"/>
                  </a:schemeClr>
                </a:solidFill>
              </a:rPr>
              <a:t> </a:t>
            </a:r>
            <a:r>
              <a:rPr lang="ru-RU" sz="1700" b="1" dirty="0">
                <a:solidFill>
                  <a:schemeClr val="tx1">
                    <a:lumMod val="75000"/>
                    <a:lumOff val="25000"/>
                  </a:schemeClr>
                </a:solidFill>
              </a:rPr>
              <a:t>метафоры </a:t>
            </a:r>
            <a:r>
              <a:rPr lang="ru-RU" sz="1700" dirty="0">
                <a:solidFill>
                  <a:schemeClr val="tx1">
                    <a:lumMod val="75000"/>
                    <a:lumOff val="25000"/>
                  </a:schemeClr>
                </a:solidFill>
              </a:rPr>
              <a:t>(</a:t>
            </a:r>
            <a:r>
              <a:rPr lang="en-US" sz="1700" i="1" dirty="0">
                <a:solidFill>
                  <a:schemeClr val="tx1">
                    <a:lumMod val="75000"/>
                    <a:lumOff val="25000"/>
                  </a:schemeClr>
                </a:solidFill>
              </a:rPr>
              <a:t>swaps pay off, bonds fail, the value of the mortgage-fund goes up, market on housing is never </a:t>
            </a:r>
            <a:r>
              <a:rPr lang="en-US" sz="1700" i="1" dirty="0" err="1">
                <a:solidFill>
                  <a:schemeClr val="tx1">
                    <a:lumMod val="75000"/>
                    <a:lumOff val="25000"/>
                  </a:schemeClr>
                </a:solidFill>
              </a:rPr>
              <a:t>gonna</a:t>
            </a:r>
            <a:r>
              <a:rPr lang="en-US" sz="1700" i="1" dirty="0">
                <a:solidFill>
                  <a:schemeClr val="tx1">
                    <a:lumMod val="75000"/>
                    <a:lumOff val="25000"/>
                  </a:schemeClr>
                </a:solidFill>
              </a:rPr>
              <a:t> crash, free money</a:t>
            </a:r>
            <a:r>
              <a:rPr lang="ru-RU" sz="1700" i="1" dirty="0">
                <a:solidFill>
                  <a:schemeClr val="tx1">
                    <a:lumMod val="75000"/>
                    <a:lumOff val="25000"/>
                  </a:schemeClr>
                </a:solidFill>
              </a:rPr>
              <a:t>).</a:t>
            </a:r>
            <a:endParaRPr lang="ru-RU" sz="1700" b="1"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72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27" name="Rectangle 26">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Заголовок 1">
            <a:extLst>
              <a:ext uri="{FF2B5EF4-FFF2-40B4-BE49-F238E27FC236}">
                <a16:creationId xmlns:a16="http://schemas.microsoft.com/office/drawing/2014/main" id="{AA13CC15-2FD0-4AA9-9A15-295A5724C062}"/>
              </a:ext>
            </a:extLst>
          </p:cNvPr>
          <p:cNvSpPr>
            <a:spLocks noGrp="1"/>
          </p:cNvSpPr>
          <p:nvPr>
            <p:ph type="title"/>
          </p:nvPr>
        </p:nvSpPr>
        <p:spPr>
          <a:xfrm>
            <a:off x="3844616" y="881210"/>
            <a:ext cx="7417925" cy="1517035"/>
          </a:xfrm>
        </p:spPr>
        <p:txBody>
          <a:bodyPr>
            <a:normAutofit/>
          </a:bodyPr>
          <a:lstStyle/>
          <a:p>
            <a:r>
              <a:rPr lang="ru-RU" dirty="0">
                <a:solidFill>
                  <a:schemeClr val="tx1">
                    <a:lumMod val="75000"/>
                    <a:lumOff val="25000"/>
                  </a:schemeClr>
                </a:solidFill>
              </a:rPr>
              <a:t>Основные выводы</a:t>
            </a:r>
          </a:p>
        </p:txBody>
      </p:sp>
      <p:sp>
        <p:nvSpPr>
          <p:cNvPr id="3" name="Объект 2">
            <a:extLst>
              <a:ext uri="{FF2B5EF4-FFF2-40B4-BE49-F238E27FC236}">
                <a16:creationId xmlns:a16="http://schemas.microsoft.com/office/drawing/2014/main" id="{116B0501-AAE8-42C9-A734-3B431600E39E}"/>
              </a:ext>
            </a:extLst>
          </p:cNvPr>
          <p:cNvSpPr>
            <a:spLocks noGrp="1"/>
          </p:cNvSpPr>
          <p:nvPr>
            <p:ph idx="1"/>
          </p:nvPr>
        </p:nvSpPr>
        <p:spPr>
          <a:xfrm>
            <a:off x="3844616" y="2626840"/>
            <a:ext cx="7245103" cy="3131777"/>
          </a:xfrm>
        </p:spPr>
        <p:txBody>
          <a:bodyPr>
            <a:normAutofit/>
          </a:bodyPr>
          <a:lstStyle/>
          <a:p>
            <a:pPr marL="0" indent="0" algn="just">
              <a:buNone/>
            </a:pPr>
            <a:r>
              <a:rPr lang="ru-RU"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Процесс переговоров ставит своей первостепенной целью достижение консенсуса с помощью реализации принципов кооперации. Придерживаясь максим </a:t>
            </a:r>
            <a:r>
              <a:rPr lang="ru-RU"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Грайса</a:t>
            </a:r>
            <a:r>
              <a:rPr lang="ru-RU"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т.е. «играя по правилам» и высказываясь с оглядкой на постулаты количества, качества, релевантности и ясности, участники переговоров получают возможность достичь поставленных профессиональных целей.</a:t>
            </a:r>
            <a:endParaRPr lang="ru-RU"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solidFill>
                <a:schemeClr val="tx1">
                  <a:lumMod val="75000"/>
                  <a:lumOff val="25000"/>
                </a:schemeClr>
              </a:solidFill>
            </a:endParaRPr>
          </a:p>
        </p:txBody>
      </p:sp>
    </p:spTree>
    <p:extLst>
      <p:ext uri="{BB962C8B-B14F-4D97-AF65-F5344CB8AC3E}">
        <p14:creationId xmlns:p14="http://schemas.microsoft.com/office/powerpoint/2010/main" val="210292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Заголовок 1">
            <a:extLst>
              <a:ext uri="{FF2B5EF4-FFF2-40B4-BE49-F238E27FC236}">
                <a16:creationId xmlns:a16="http://schemas.microsoft.com/office/drawing/2014/main" id="{80728EB3-DBCA-4A6A-8B98-D00102F3DCFF}"/>
              </a:ext>
            </a:extLst>
          </p:cNvPr>
          <p:cNvSpPr>
            <a:spLocks noGrp="1"/>
          </p:cNvSpPr>
          <p:nvPr>
            <p:ph type="title"/>
          </p:nvPr>
        </p:nvSpPr>
        <p:spPr>
          <a:xfrm>
            <a:off x="3844616" y="881210"/>
            <a:ext cx="7417925" cy="1517035"/>
          </a:xfrm>
        </p:spPr>
        <p:txBody>
          <a:bodyPr>
            <a:normAutofit/>
          </a:bodyPr>
          <a:lstStyle/>
          <a:p>
            <a:r>
              <a:rPr lang="ru-RU" sz="3400" b="1">
                <a:solidFill>
                  <a:schemeClr val="tx1">
                    <a:lumMod val="75000"/>
                    <a:lumOff val="25000"/>
                  </a:schemeClr>
                </a:solidFill>
              </a:rPr>
              <a:t>Список использованных источников</a:t>
            </a:r>
            <a:br>
              <a:rPr lang="ru-RU" sz="3400">
                <a:solidFill>
                  <a:schemeClr val="tx1">
                    <a:lumMod val="75000"/>
                    <a:lumOff val="25000"/>
                  </a:schemeClr>
                </a:solidFill>
              </a:rPr>
            </a:br>
            <a:endParaRPr lang="ru-RU" sz="3400">
              <a:solidFill>
                <a:schemeClr val="tx1">
                  <a:lumMod val="75000"/>
                  <a:lumOff val="25000"/>
                </a:schemeClr>
              </a:solidFill>
            </a:endParaRPr>
          </a:p>
        </p:txBody>
      </p:sp>
      <p:sp>
        <p:nvSpPr>
          <p:cNvPr id="3" name="Объект 2">
            <a:extLst>
              <a:ext uri="{FF2B5EF4-FFF2-40B4-BE49-F238E27FC236}">
                <a16:creationId xmlns:a16="http://schemas.microsoft.com/office/drawing/2014/main" id="{28755A3B-C6BC-4889-9934-B4CDD2E19017}"/>
              </a:ext>
            </a:extLst>
          </p:cNvPr>
          <p:cNvSpPr>
            <a:spLocks noGrp="1"/>
          </p:cNvSpPr>
          <p:nvPr>
            <p:ph idx="1"/>
          </p:nvPr>
        </p:nvSpPr>
        <p:spPr>
          <a:xfrm>
            <a:off x="3844616" y="2626840"/>
            <a:ext cx="7245103" cy="3131777"/>
          </a:xfrm>
        </p:spPr>
        <p:txBody>
          <a:bodyPr>
            <a:normAutofit/>
          </a:bodyPr>
          <a:lstStyle/>
          <a:p>
            <a:pPr lvl="0">
              <a:lnSpc>
                <a:spcPct val="90000"/>
              </a:lnSpc>
              <a:buFont typeface="Wingdings" panose="05000000000000000000" pitchFamily="2" charset="2"/>
              <a:buChar char="v"/>
            </a:pPr>
            <a:r>
              <a:rPr lang="ru-RU" sz="1500" dirty="0" err="1">
                <a:solidFill>
                  <a:schemeClr val="tx1">
                    <a:lumMod val="75000"/>
                    <a:lumOff val="25000"/>
                  </a:schemeClr>
                </a:solidFill>
              </a:rPr>
              <a:t>Грайс</a:t>
            </a:r>
            <a:r>
              <a:rPr lang="ru-RU" sz="1500" dirty="0">
                <a:solidFill>
                  <a:schemeClr val="tx1">
                    <a:lumMod val="75000"/>
                    <a:lumOff val="25000"/>
                  </a:schemeClr>
                </a:solidFill>
              </a:rPr>
              <a:t> Г.П. Логика и речевое общение // Новое в зарубежной лингвистике: </a:t>
            </a:r>
            <a:r>
              <a:rPr lang="ru-RU" sz="1500" dirty="0" err="1">
                <a:solidFill>
                  <a:schemeClr val="tx1">
                    <a:lumMod val="75000"/>
                    <a:lumOff val="25000"/>
                  </a:schemeClr>
                </a:solidFill>
              </a:rPr>
              <a:t>Вып</a:t>
            </a:r>
            <a:r>
              <a:rPr lang="ru-RU" sz="1500" dirty="0">
                <a:solidFill>
                  <a:schemeClr val="tx1">
                    <a:lumMod val="75000"/>
                    <a:lumOff val="25000"/>
                  </a:schemeClr>
                </a:solidFill>
              </a:rPr>
              <a:t>. 16. Лингвистическая прагматика. М.: Прогресс, 1985. С. 216-234. </a:t>
            </a:r>
          </a:p>
          <a:p>
            <a:pPr lvl="0">
              <a:lnSpc>
                <a:spcPct val="90000"/>
              </a:lnSpc>
              <a:buFont typeface="Wingdings" panose="05000000000000000000" pitchFamily="2" charset="2"/>
              <a:buChar char="v"/>
            </a:pPr>
            <a:r>
              <a:rPr lang="ru-RU" sz="1500" dirty="0">
                <a:solidFill>
                  <a:schemeClr val="tx1">
                    <a:lumMod val="75000"/>
                    <a:lumOff val="25000"/>
                  </a:schemeClr>
                </a:solidFill>
              </a:rPr>
              <a:t>Моррис Ч. Основание теории знаков // Семиотика. Сборник переводов / Под. ред. Ю.С. Степанова, М.: Радуга, 1983. 627 с. </a:t>
            </a:r>
          </a:p>
          <a:p>
            <a:pPr lvl="0">
              <a:lnSpc>
                <a:spcPct val="90000"/>
              </a:lnSpc>
              <a:buFont typeface="Wingdings" panose="05000000000000000000" pitchFamily="2" charset="2"/>
              <a:buChar char="v"/>
            </a:pPr>
            <a:r>
              <a:rPr lang="en-US" sz="1500" dirty="0" err="1">
                <a:solidFill>
                  <a:schemeClr val="tx1">
                    <a:lumMod val="75000"/>
                    <a:lumOff val="25000"/>
                  </a:schemeClr>
                </a:solidFill>
              </a:rPr>
              <a:t>Bargiela-Chiappini</a:t>
            </a:r>
            <a:r>
              <a:rPr lang="en-US" sz="1500" dirty="0">
                <a:solidFill>
                  <a:schemeClr val="tx1">
                    <a:lumMod val="75000"/>
                    <a:lumOff val="25000"/>
                  </a:schemeClr>
                </a:solidFill>
              </a:rPr>
              <a:t> F., Nickerson C., </a:t>
            </a:r>
            <a:r>
              <a:rPr lang="en-US" sz="1500" dirty="0" err="1">
                <a:solidFill>
                  <a:schemeClr val="tx1">
                    <a:lumMod val="75000"/>
                    <a:lumOff val="25000"/>
                  </a:schemeClr>
                </a:solidFill>
              </a:rPr>
              <a:t>Planken</a:t>
            </a:r>
            <a:r>
              <a:rPr lang="en-US" sz="1500" dirty="0">
                <a:solidFill>
                  <a:schemeClr val="tx1">
                    <a:lumMod val="75000"/>
                    <a:lumOff val="25000"/>
                  </a:schemeClr>
                </a:solidFill>
              </a:rPr>
              <a:t> B. Business Discourse. Palgrave Macmillan, </a:t>
            </a:r>
            <a:r>
              <a:rPr lang="ru-RU" sz="1500" dirty="0">
                <a:solidFill>
                  <a:schemeClr val="tx1">
                    <a:lumMod val="75000"/>
                    <a:lumOff val="25000"/>
                  </a:schemeClr>
                </a:solidFill>
              </a:rPr>
              <a:t>2007.</a:t>
            </a:r>
          </a:p>
          <a:p>
            <a:pPr lvl="0">
              <a:lnSpc>
                <a:spcPct val="90000"/>
              </a:lnSpc>
              <a:buFont typeface="Wingdings" panose="05000000000000000000" pitchFamily="2" charset="2"/>
              <a:buChar char="v"/>
            </a:pPr>
            <a:r>
              <a:rPr lang="en-US" sz="1500" dirty="0">
                <a:solidFill>
                  <a:schemeClr val="tx1">
                    <a:lumMod val="75000"/>
                    <a:lumOff val="25000"/>
                  </a:schemeClr>
                </a:solidFill>
              </a:rPr>
              <a:t>Bar-Hillel Y. Indexical Expressions. // Mind, 1954.</a:t>
            </a:r>
            <a:endParaRPr lang="ru-RU" sz="1500" dirty="0">
              <a:solidFill>
                <a:schemeClr val="tx1">
                  <a:lumMod val="75000"/>
                  <a:lumOff val="25000"/>
                </a:schemeClr>
              </a:solidFill>
            </a:endParaRPr>
          </a:p>
          <a:p>
            <a:pPr lvl="0">
              <a:lnSpc>
                <a:spcPct val="90000"/>
              </a:lnSpc>
              <a:buFont typeface="Wingdings" panose="05000000000000000000" pitchFamily="2" charset="2"/>
              <a:buChar char="v"/>
            </a:pPr>
            <a:r>
              <a:rPr lang="en-US" sz="1500" dirty="0">
                <a:solidFill>
                  <a:schemeClr val="tx1">
                    <a:lumMod val="75000"/>
                    <a:lumOff val="25000"/>
                  </a:schemeClr>
                </a:solidFill>
              </a:rPr>
              <a:t>Leech G. Principles of Pragmatics. </a:t>
            </a:r>
            <a:r>
              <a:rPr lang="en-US" sz="1500" dirty="0" err="1">
                <a:solidFill>
                  <a:schemeClr val="tx1">
                    <a:lumMod val="75000"/>
                    <a:lumOff val="25000"/>
                  </a:schemeClr>
                </a:solidFill>
              </a:rPr>
              <a:t>Lnd</a:t>
            </a:r>
            <a:r>
              <a:rPr lang="en-US" sz="1500" dirty="0">
                <a:solidFill>
                  <a:schemeClr val="tx1">
                    <a:lumMod val="75000"/>
                    <a:lumOff val="25000"/>
                  </a:schemeClr>
                </a:solidFill>
              </a:rPr>
              <a:t>., N.Y.: Longman, 1985. </a:t>
            </a:r>
            <a:endParaRPr lang="ru-RU" sz="1500" dirty="0">
              <a:solidFill>
                <a:schemeClr val="tx1">
                  <a:lumMod val="75000"/>
                  <a:lumOff val="25000"/>
                </a:schemeClr>
              </a:solidFill>
            </a:endParaRPr>
          </a:p>
          <a:p>
            <a:pPr lvl="0">
              <a:lnSpc>
                <a:spcPct val="90000"/>
              </a:lnSpc>
              <a:buFont typeface="Wingdings" panose="05000000000000000000" pitchFamily="2" charset="2"/>
              <a:buChar char="v"/>
            </a:pPr>
            <a:r>
              <a:rPr lang="ru-RU" sz="1500" dirty="0">
                <a:solidFill>
                  <a:schemeClr val="tx1">
                    <a:lumMod val="75000"/>
                    <a:lumOff val="25000"/>
                  </a:schemeClr>
                </a:solidFill>
              </a:rPr>
              <a:t>«</a:t>
            </a:r>
            <a:r>
              <a:rPr lang="en-US" sz="1500" dirty="0">
                <a:solidFill>
                  <a:schemeClr val="tx1">
                    <a:lumMod val="75000"/>
                    <a:lumOff val="25000"/>
                  </a:schemeClr>
                </a:solidFill>
              </a:rPr>
              <a:t>The big short</a:t>
            </a:r>
            <a:r>
              <a:rPr lang="ru-RU" sz="1500" dirty="0">
                <a:solidFill>
                  <a:schemeClr val="tx1">
                    <a:lumMod val="75000"/>
                    <a:lumOff val="25000"/>
                  </a:schemeClr>
                </a:solidFill>
              </a:rPr>
              <a:t>» [Электронный ресурс], </a:t>
            </a:r>
            <a:r>
              <a:rPr lang="ru-RU" sz="1500" dirty="0" err="1">
                <a:solidFill>
                  <a:schemeClr val="tx1">
                    <a:lumMod val="75000"/>
                    <a:lumOff val="25000"/>
                  </a:schemeClr>
                </a:solidFill>
              </a:rPr>
              <a:t>реж</a:t>
            </a:r>
            <a:r>
              <a:rPr lang="ru-RU" sz="1500" dirty="0">
                <a:solidFill>
                  <a:schemeClr val="tx1">
                    <a:lumMod val="75000"/>
                    <a:lumOff val="25000"/>
                  </a:schemeClr>
                </a:solidFill>
              </a:rPr>
              <a:t>. Адам </a:t>
            </a:r>
            <a:r>
              <a:rPr lang="ru-RU" sz="1500" dirty="0" err="1">
                <a:solidFill>
                  <a:schemeClr val="tx1">
                    <a:lumMod val="75000"/>
                    <a:lumOff val="25000"/>
                  </a:schemeClr>
                </a:solidFill>
              </a:rPr>
              <a:t>Маккей</a:t>
            </a:r>
            <a:r>
              <a:rPr lang="ru-RU" sz="1500" dirty="0">
                <a:solidFill>
                  <a:schemeClr val="tx1">
                    <a:lumMod val="75000"/>
                    <a:lumOff val="25000"/>
                  </a:schemeClr>
                </a:solidFill>
              </a:rPr>
              <a:t>, 2015.  Транскрипт фильма: </a:t>
            </a:r>
            <a:r>
              <a:rPr lang="en-US" sz="1500" u="sng" dirty="0">
                <a:solidFill>
                  <a:schemeClr val="tx1">
                    <a:lumMod val="75000"/>
                    <a:lumOff val="25000"/>
                  </a:schemeClr>
                </a:solidFill>
                <a:hlinkClick r:id="rId3"/>
              </a:rPr>
              <a:t>https</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www</a:t>
            </a:r>
            <a:r>
              <a:rPr lang="ru-RU" sz="1500" u="sng" dirty="0">
                <a:solidFill>
                  <a:schemeClr val="tx1">
                    <a:lumMod val="75000"/>
                    <a:lumOff val="25000"/>
                  </a:schemeClr>
                </a:solidFill>
                <a:hlinkClick r:id="rId3"/>
              </a:rPr>
              <a:t>.</a:t>
            </a:r>
            <a:r>
              <a:rPr lang="en-US" sz="1500" u="sng" dirty="0" err="1">
                <a:solidFill>
                  <a:schemeClr val="tx1">
                    <a:lumMod val="75000"/>
                    <a:lumOff val="25000"/>
                  </a:schemeClr>
                </a:solidFill>
                <a:hlinkClick r:id="rId3"/>
              </a:rPr>
              <a:t>springfieldspringfield</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co</a:t>
            </a:r>
            <a:r>
              <a:rPr lang="ru-RU" sz="1500" u="sng" dirty="0">
                <a:solidFill>
                  <a:schemeClr val="tx1">
                    <a:lumMod val="75000"/>
                    <a:lumOff val="25000"/>
                  </a:schemeClr>
                </a:solidFill>
                <a:hlinkClick r:id="rId3"/>
              </a:rPr>
              <a:t>.</a:t>
            </a:r>
            <a:r>
              <a:rPr lang="en-US" sz="1500" u="sng" dirty="0" err="1">
                <a:solidFill>
                  <a:schemeClr val="tx1">
                    <a:lumMod val="75000"/>
                    <a:lumOff val="25000"/>
                  </a:schemeClr>
                </a:solidFill>
                <a:hlinkClick r:id="rId3"/>
              </a:rPr>
              <a:t>uk</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movie</a:t>
            </a:r>
            <a:r>
              <a:rPr lang="ru-RU" sz="1500" u="sng" dirty="0">
                <a:solidFill>
                  <a:schemeClr val="tx1">
                    <a:lumMod val="75000"/>
                    <a:lumOff val="25000"/>
                  </a:schemeClr>
                </a:solidFill>
                <a:hlinkClick r:id="rId3"/>
              </a:rPr>
              <a:t>_</a:t>
            </a:r>
            <a:r>
              <a:rPr lang="en-US" sz="1500" u="sng" dirty="0">
                <a:solidFill>
                  <a:schemeClr val="tx1">
                    <a:lumMod val="75000"/>
                    <a:lumOff val="25000"/>
                  </a:schemeClr>
                </a:solidFill>
                <a:hlinkClick r:id="rId3"/>
              </a:rPr>
              <a:t>script</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php</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movie</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the</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big</a:t>
            </a:r>
            <a:r>
              <a:rPr lang="ru-RU" sz="1500" u="sng" dirty="0">
                <a:solidFill>
                  <a:schemeClr val="tx1">
                    <a:lumMod val="75000"/>
                    <a:lumOff val="25000"/>
                  </a:schemeClr>
                </a:solidFill>
                <a:hlinkClick r:id="rId3"/>
              </a:rPr>
              <a:t>-</a:t>
            </a:r>
            <a:r>
              <a:rPr lang="en-US" sz="1500" u="sng" dirty="0">
                <a:solidFill>
                  <a:schemeClr val="tx1">
                    <a:lumMod val="75000"/>
                    <a:lumOff val="25000"/>
                  </a:schemeClr>
                </a:solidFill>
                <a:hlinkClick r:id="rId3"/>
              </a:rPr>
              <a:t>short</a:t>
            </a:r>
            <a:r>
              <a:rPr lang="ru-RU" sz="1500" dirty="0">
                <a:solidFill>
                  <a:schemeClr val="tx1">
                    <a:lumMod val="75000"/>
                    <a:lumOff val="25000"/>
                  </a:schemeClr>
                </a:solidFill>
              </a:rPr>
              <a:t>      </a:t>
            </a:r>
          </a:p>
          <a:p>
            <a:pPr>
              <a:lnSpc>
                <a:spcPct val="90000"/>
              </a:lnSpc>
            </a:pPr>
            <a:endParaRPr lang="ru-RU" sz="1500" dirty="0">
              <a:solidFill>
                <a:schemeClr val="tx1">
                  <a:lumMod val="75000"/>
                  <a:lumOff val="25000"/>
                </a:schemeClr>
              </a:solidFill>
            </a:endParaRPr>
          </a:p>
        </p:txBody>
      </p:sp>
    </p:spTree>
    <p:extLst>
      <p:ext uri="{BB962C8B-B14F-4D97-AF65-F5344CB8AC3E}">
        <p14:creationId xmlns:p14="http://schemas.microsoft.com/office/powerpoint/2010/main" val="2027169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8B2C30-F03B-4BB1-A6C8-BBDA2E0CEDE3}"/>
              </a:ext>
            </a:extLst>
          </p:cNvPr>
          <p:cNvSpPr>
            <a:spLocks noGrp="1"/>
          </p:cNvSpPr>
          <p:nvPr>
            <p:ph idx="1"/>
          </p:nvPr>
        </p:nvSpPr>
        <p:spPr>
          <a:xfrm>
            <a:off x="944251" y="2508472"/>
            <a:ext cx="10058400" cy="3931920"/>
          </a:xfrm>
        </p:spPr>
        <p:txBody>
          <a:bodyPr/>
          <a:lstStyle/>
          <a:p>
            <a:pPr marL="0" indent="0" algn="ctr">
              <a:buNone/>
            </a:pPr>
            <a:r>
              <a:rPr lang="ru-RU" sz="6000" dirty="0">
                <a:solidFill>
                  <a:schemeClr val="tx1">
                    <a:lumMod val="75000"/>
                    <a:lumOff val="25000"/>
                  </a:schemeClr>
                </a:solidFill>
              </a:rPr>
              <a:t>Благодарю за внимание!</a:t>
            </a:r>
          </a:p>
          <a:p>
            <a:pPr marL="0" indent="0">
              <a:buNone/>
            </a:pPr>
            <a:endParaRPr lang="ru-RU" dirty="0"/>
          </a:p>
        </p:txBody>
      </p:sp>
    </p:spTree>
    <p:extLst>
      <p:ext uri="{BB962C8B-B14F-4D97-AF65-F5344CB8AC3E}">
        <p14:creationId xmlns:p14="http://schemas.microsoft.com/office/powerpoint/2010/main" val="307193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Заголовок 1">
            <a:extLst>
              <a:ext uri="{FF2B5EF4-FFF2-40B4-BE49-F238E27FC236}">
                <a16:creationId xmlns:a16="http://schemas.microsoft.com/office/drawing/2014/main" id="{1B32328C-43FE-4F4D-9223-364FB4E46B19}"/>
              </a:ext>
            </a:extLst>
          </p:cNvPr>
          <p:cNvSpPr>
            <a:spLocks noGrp="1"/>
          </p:cNvSpPr>
          <p:nvPr>
            <p:ph type="title"/>
          </p:nvPr>
        </p:nvSpPr>
        <p:spPr>
          <a:xfrm>
            <a:off x="573409" y="559477"/>
            <a:ext cx="3765200" cy="5709931"/>
          </a:xfrm>
        </p:spPr>
        <p:txBody>
          <a:bodyPr>
            <a:normAutofit/>
          </a:bodyPr>
          <a:lstStyle/>
          <a:p>
            <a:pPr algn="ctr"/>
            <a:r>
              <a:rPr lang="ru-RU" dirty="0"/>
              <a:t>План</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Объект 2">
            <a:extLst>
              <a:ext uri="{FF2B5EF4-FFF2-40B4-BE49-F238E27FC236}">
                <a16:creationId xmlns:a16="http://schemas.microsoft.com/office/drawing/2014/main" id="{428ED271-4D78-429F-A1A3-DB092B8DBA6C}"/>
              </a:ext>
            </a:extLst>
          </p:cNvPr>
          <p:cNvGraphicFramePr>
            <a:graphicFrameLocks noGrp="1"/>
          </p:cNvGraphicFramePr>
          <p:nvPr>
            <p:ph idx="1"/>
            <p:extLst>
              <p:ext uri="{D42A27DB-BD31-4B8C-83A1-F6EECF244321}">
                <p14:modId xmlns:p14="http://schemas.microsoft.com/office/powerpoint/2010/main" val="132428831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58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9E16626-E51E-4B3C-B76A-46908D07EC32}"/>
              </a:ext>
            </a:extLst>
          </p:cNvPr>
          <p:cNvSpPr>
            <a:spLocks noGrp="1"/>
          </p:cNvSpPr>
          <p:nvPr>
            <p:ph type="title"/>
          </p:nvPr>
        </p:nvSpPr>
        <p:spPr>
          <a:xfrm>
            <a:off x="738887" y="424391"/>
            <a:ext cx="4602152" cy="1718225"/>
          </a:xfrm>
        </p:spPr>
        <p:txBody>
          <a:bodyPr>
            <a:normAutofit/>
          </a:bodyPr>
          <a:lstStyle/>
          <a:p>
            <a:r>
              <a:rPr lang="ru-RU" dirty="0"/>
              <a:t>Прагматика</a:t>
            </a:r>
          </a:p>
        </p:txBody>
      </p:sp>
      <p:sp>
        <p:nvSpPr>
          <p:cNvPr id="3" name="Объект 2">
            <a:extLst>
              <a:ext uri="{FF2B5EF4-FFF2-40B4-BE49-F238E27FC236}">
                <a16:creationId xmlns:a16="http://schemas.microsoft.com/office/drawing/2014/main" id="{14781803-97E6-4DE6-8410-00E7509BAA4D}"/>
              </a:ext>
            </a:extLst>
          </p:cNvPr>
          <p:cNvSpPr>
            <a:spLocks noGrp="1"/>
          </p:cNvSpPr>
          <p:nvPr>
            <p:ph idx="1"/>
          </p:nvPr>
        </p:nvSpPr>
        <p:spPr>
          <a:xfrm>
            <a:off x="652645" y="3352345"/>
            <a:ext cx="4602152" cy="3080784"/>
          </a:xfrm>
        </p:spPr>
        <p:txBody>
          <a:bodyPr>
            <a:normAutofit lnSpcReduction="10000"/>
          </a:bodyPr>
          <a:lstStyle/>
          <a:p>
            <a:pPr marL="0" indent="0">
              <a:buNone/>
            </a:pPr>
            <a:r>
              <a:rPr lang="ru-RU" b="1" dirty="0"/>
              <a:t>Чарльз Моррис </a:t>
            </a:r>
            <a:r>
              <a:rPr lang="ru-RU" dirty="0"/>
              <a:t>выделил три аспекта у языкового знака (30-е гг.) </a:t>
            </a:r>
            <a:r>
              <a:rPr lang="en-US" dirty="0"/>
              <a:t>:</a:t>
            </a:r>
          </a:p>
          <a:p>
            <a:pPr>
              <a:buFont typeface="Wingdings" panose="05000000000000000000" pitchFamily="2" charset="2"/>
              <a:buChar char="v"/>
            </a:pPr>
            <a:r>
              <a:rPr lang="ru-RU" dirty="0"/>
              <a:t>синтактика</a:t>
            </a:r>
          </a:p>
          <a:p>
            <a:pPr>
              <a:buFont typeface="Wingdings" panose="05000000000000000000" pitchFamily="2" charset="2"/>
              <a:buChar char="v"/>
            </a:pPr>
            <a:r>
              <a:rPr lang="ru-RU" dirty="0"/>
              <a:t>семантика</a:t>
            </a:r>
          </a:p>
          <a:p>
            <a:pPr>
              <a:buFont typeface="Wingdings" panose="05000000000000000000" pitchFamily="2" charset="2"/>
              <a:buChar char="v"/>
            </a:pPr>
            <a:r>
              <a:rPr lang="ru-RU" dirty="0"/>
              <a:t>прагматика  </a:t>
            </a:r>
          </a:p>
          <a:p>
            <a:pPr>
              <a:buFont typeface="Wingdings" panose="05000000000000000000" pitchFamily="2" charset="2"/>
              <a:buChar char="v"/>
            </a:pPr>
            <a:endParaRPr lang="ru-RU" dirty="0"/>
          </a:p>
          <a:p>
            <a:pPr marL="0" indent="0">
              <a:buNone/>
            </a:pPr>
            <a:r>
              <a:rPr lang="ru-RU" b="1" dirty="0"/>
              <a:t>Бар Хиллел </a:t>
            </a:r>
            <a:r>
              <a:rPr lang="ru-RU" dirty="0"/>
              <a:t>уточнил вопрос, отметив, что прагматика занимается изучением индексных выражений.</a:t>
            </a:r>
          </a:p>
        </p:txBody>
      </p:sp>
      <p:sp>
        <p:nvSpPr>
          <p:cNvPr id="20" name="Rectangle 19">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372C6183-268E-4715-B78B-5FEB3B429C06}"/>
              </a:ext>
            </a:extLst>
          </p:cNvPr>
          <p:cNvPicPr>
            <a:picLocks noChangeAspect="1"/>
          </p:cNvPicPr>
          <p:nvPr/>
        </p:nvPicPr>
        <p:blipFill rotWithShape="1">
          <a:blip r:embed="rId2"/>
          <a:srcRect t="4606" r="-3" b="29819"/>
          <a:stretch/>
        </p:blipFill>
        <p:spPr>
          <a:xfrm>
            <a:off x="8245165" y="3209731"/>
            <a:ext cx="3716680" cy="3396343"/>
          </a:xfrm>
          <a:prstGeom prst="rect">
            <a:avLst/>
          </a:prstGeom>
        </p:spPr>
      </p:pic>
      <p:pic>
        <p:nvPicPr>
          <p:cNvPr id="11" name="Рисунок 10">
            <a:extLst>
              <a:ext uri="{FF2B5EF4-FFF2-40B4-BE49-F238E27FC236}">
                <a16:creationId xmlns:a16="http://schemas.microsoft.com/office/drawing/2014/main" id="{139C9E85-C1E5-4C40-A07F-D700B8D28315}"/>
              </a:ext>
            </a:extLst>
          </p:cNvPr>
          <p:cNvPicPr>
            <a:picLocks noChangeAspect="1"/>
          </p:cNvPicPr>
          <p:nvPr/>
        </p:nvPicPr>
        <p:blipFill rotWithShape="1">
          <a:blip r:embed="rId3"/>
          <a:srcRect r="-1" b="24276"/>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
        <p:nvSpPr>
          <p:cNvPr id="24" name="Rectangle 23">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13" name="TextBox 12">
            <a:extLst>
              <a:ext uri="{FF2B5EF4-FFF2-40B4-BE49-F238E27FC236}">
                <a16:creationId xmlns:a16="http://schemas.microsoft.com/office/drawing/2014/main" id="{60C7DAA6-78E2-4825-B484-111DC4EF775B}"/>
              </a:ext>
            </a:extLst>
          </p:cNvPr>
          <p:cNvSpPr txBox="1"/>
          <p:nvPr/>
        </p:nvSpPr>
        <p:spPr>
          <a:xfrm>
            <a:off x="10115771" y="424872"/>
            <a:ext cx="1840064" cy="369332"/>
          </a:xfrm>
          <a:prstGeom prst="rect">
            <a:avLst/>
          </a:prstGeom>
          <a:noFill/>
        </p:spPr>
        <p:txBody>
          <a:bodyPr wrap="square" rtlCol="0">
            <a:spAutoFit/>
          </a:bodyPr>
          <a:lstStyle/>
          <a:p>
            <a:r>
              <a:rPr lang="ru-RU" dirty="0"/>
              <a:t>Ч. Моррис</a:t>
            </a:r>
          </a:p>
        </p:txBody>
      </p:sp>
      <p:sp>
        <p:nvSpPr>
          <p:cNvPr id="17" name="TextBox 16">
            <a:extLst>
              <a:ext uri="{FF2B5EF4-FFF2-40B4-BE49-F238E27FC236}">
                <a16:creationId xmlns:a16="http://schemas.microsoft.com/office/drawing/2014/main" id="{8D04FB39-D435-4862-835A-E4F358B90CE7}"/>
              </a:ext>
            </a:extLst>
          </p:cNvPr>
          <p:cNvSpPr txBox="1"/>
          <p:nvPr/>
        </p:nvSpPr>
        <p:spPr>
          <a:xfrm>
            <a:off x="6731540" y="6118698"/>
            <a:ext cx="1283470" cy="369332"/>
          </a:xfrm>
          <a:prstGeom prst="rect">
            <a:avLst/>
          </a:prstGeom>
          <a:noFill/>
        </p:spPr>
        <p:txBody>
          <a:bodyPr wrap="square" rtlCol="0">
            <a:spAutoFit/>
          </a:bodyPr>
          <a:lstStyle/>
          <a:p>
            <a:r>
              <a:rPr lang="ru-RU" dirty="0"/>
              <a:t>Б. Хиллел</a:t>
            </a:r>
          </a:p>
        </p:txBody>
      </p:sp>
      <p:sp>
        <p:nvSpPr>
          <p:cNvPr id="19" name="TextBox 18">
            <a:extLst>
              <a:ext uri="{FF2B5EF4-FFF2-40B4-BE49-F238E27FC236}">
                <a16:creationId xmlns:a16="http://schemas.microsoft.com/office/drawing/2014/main" id="{62BE1013-0405-4A25-B9E8-BF23A2996AA6}"/>
              </a:ext>
            </a:extLst>
          </p:cNvPr>
          <p:cNvSpPr txBox="1"/>
          <p:nvPr/>
        </p:nvSpPr>
        <p:spPr>
          <a:xfrm>
            <a:off x="619871" y="1672698"/>
            <a:ext cx="4840183" cy="1477328"/>
          </a:xfrm>
          <a:prstGeom prst="rect">
            <a:avLst/>
          </a:prstGeom>
          <a:noFill/>
        </p:spPr>
        <p:txBody>
          <a:bodyPr wrap="square" rtlCol="0">
            <a:spAutoFit/>
          </a:bodyPr>
          <a:lstStyle/>
          <a:p>
            <a:pPr algn="just"/>
            <a:r>
              <a:rPr lang="ru-RU" dirty="0"/>
              <a:t>- изучает те смыслы слов и высказываний, которые раскрываются в определённой речевой ситуации, под воздействием конкретных целей адресанта и экстралингвистических факторов общения</a:t>
            </a:r>
          </a:p>
        </p:txBody>
      </p:sp>
    </p:spTree>
    <p:extLst>
      <p:ext uri="{BB962C8B-B14F-4D97-AF65-F5344CB8AC3E}">
        <p14:creationId xmlns:p14="http://schemas.microsoft.com/office/powerpoint/2010/main" val="108814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Заголовок 1">
            <a:extLst>
              <a:ext uri="{FF2B5EF4-FFF2-40B4-BE49-F238E27FC236}">
                <a16:creationId xmlns:a16="http://schemas.microsoft.com/office/drawing/2014/main" id="{F7803C34-DE0D-4D9A-ADBD-858360C3537C}"/>
              </a:ext>
            </a:extLst>
          </p:cNvPr>
          <p:cNvSpPr>
            <a:spLocks noGrp="1"/>
          </p:cNvSpPr>
          <p:nvPr>
            <p:ph type="title"/>
          </p:nvPr>
        </p:nvSpPr>
        <p:spPr>
          <a:xfrm>
            <a:off x="573409" y="559477"/>
            <a:ext cx="3765200" cy="5709931"/>
          </a:xfrm>
        </p:spPr>
        <p:txBody>
          <a:bodyPr>
            <a:normAutofit/>
          </a:bodyPr>
          <a:lstStyle/>
          <a:p>
            <a:pPr algn="ctr"/>
            <a:r>
              <a:rPr lang="ru-RU" dirty="0"/>
              <a:t>Речевые акты (60-е гг. </a:t>
            </a:r>
            <a:r>
              <a:rPr lang="en-US" dirty="0"/>
              <a:t>XX </a:t>
            </a:r>
            <a:r>
              <a:rPr lang="ru-RU" dirty="0"/>
              <a:t>века)</a:t>
            </a:r>
          </a:p>
        </p:txBody>
      </p:sp>
      <p:sp>
        <p:nvSpPr>
          <p:cNvPr id="27" name="Rectangle 2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Объект 2">
            <a:extLst>
              <a:ext uri="{FF2B5EF4-FFF2-40B4-BE49-F238E27FC236}">
                <a16:creationId xmlns:a16="http://schemas.microsoft.com/office/drawing/2014/main" id="{AE164120-BD97-423C-A1E2-9F48709F9571}"/>
              </a:ext>
            </a:extLst>
          </p:cNvPr>
          <p:cNvGraphicFramePr>
            <a:graphicFrameLocks noGrp="1"/>
          </p:cNvGraphicFramePr>
          <p:nvPr>
            <p:ph idx="1"/>
            <p:extLst>
              <p:ext uri="{D42A27DB-BD31-4B8C-83A1-F6EECF244321}">
                <p14:modId xmlns:p14="http://schemas.microsoft.com/office/powerpoint/2010/main" val="71610137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8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99F9EB-57FB-4D2C-A47F-6FB94EC40235}"/>
              </a:ext>
            </a:extLst>
          </p:cNvPr>
          <p:cNvSpPr>
            <a:spLocks noGrp="1"/>
          </p:cNvSpPr>
          <p:nvPr>
            <p:ph type="title"/>
          </p:nvPr>
        </p:nvSpPr>
        <p:spPr>
          <a:xfrm>
            <a:off x="1066800" y="642594"/>
            <a:ext cx="10058400" cy="1371600"/>
          </a:xfrm>
        </p:spPr>
        <p:txBody>
          <a:bodyPr>
            <a:normAutofit/>
          </a:bodyPr>
          <a:lstStyle/>
          <a:p>
            <a:pPr algn="ctr"/>
            <a:r>
              <a:rPr lang="ru-RU" sz="2800" b="1" dirty="0"/>
              <a:t>Максимы (постулаты) Г.П. </a:t>
            </a:r>
            <a:r>
              <a:rPr lang="ru-RU" sz="2800" b="1" dirty="0" err="1"/>
              <a:t>Грайса</a:t>
            </a:r>
            <a:br>
              <a:rPr lang="ru-RU" sz="2600" dirty="0"/>
            </a:br>
            <a:r>
              <a:rPr lang="ru-RU" sz="2600" dirty="0"/>
              <a:t>«В нормальной ситуации диалог представляет собой, в той или иной степени, особого рода совместную деятельность участников»</a:t>
            </a:r>
            <a:r>
              <a:rPr lang="en-US" sz="2600" dirty="0"/>
              <a:t>.</a:t>
            </a:r>
            <a:endParaRPr lang="ru-RU" sz="2600" dirty="0"/>
          </a:p>
        </p:txBody>
      </p:sp>
      <p:graphicFrame>
        <p:nvGraphicFramePr>
          <p:cNvPr id="21" name="Объект 2">
            <a:extLst>
              <a:ext uri="{FF2B5EF4-FFF2-40B4-BE49-F238E27FC236}">
                <a16:creationId xmlns:a16="http://schemas.microsoft.com/office/drawing/2014/main" id="{2534A66E-9C6A-45BC-B085-1320DCAFFC41}"/>
              </a:ext>
            </a:extLst>
          </p:cNvPr>
          <p:cNvGraphicFramePr>
            <a:graphicFrameLocks noGrp="1"/>
          </p:cNvGraphicFramePr>
          <p:nvPr>
            <p:ph idx="1"/>
            <p:extLst>
              <p:ext uri="{D42A27DB-BD31-4B8C-83A1-F6EECF244321}">
                <p14:modId xmlns:p14="http://schemas.microsoft.com/office/powerpoint/2010/main" val="293360627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2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4">
            <a:extLst>
              <a:ext uri="{FF2B5EF4-FFF2-40B4-BE49-F238E27FC236}">
                <a16:creationId xmlns:a16="http://schemas.microsoft.com/office/drawing/2014/main" id="{4A320ACF-3526-4F2B-B0C9-93B321976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03FD43E8-606C-407D-AF9D-2FA81A97B4F9}"/>
              </a:ext>
            </a:extLst>
          </p:cNvPr>
          <p:cNvSpPr>
            <a:spLocks noGrp="1"/>
          </p:cNvSpPr>
          <p:nvPr>
            <p:ph type="title"/>
          </p:nvPr>
        </p:nvSpPr>
        <p:spPr>
          <a:xfrm>
            <a:off x="5126026" y="710118"/>
            <a:ext cx="6464808" cy="630051"/>
          </a:xfrm>
        </p:spPr>
        <p:txBody>
          <a:bodyPr>
            <a:normAutofit fontScale="90000"/>
          </a:bodyPr>
          <a:lstStyle/>
          <a:p>
            <a:r>
              <a:rPr lang="ru-RU" dirty="0"/>
              <a:t>«</a:t>
            </a:r>
            <a:r>
              <a:rPr lang="ru-RU" dirty="0" err="1"/>
              <a:t>The</a:t>
            </a:r>
            <a:r>
              <a:rPr lang="ru-RU" dirty="0"/>
              <a:t> </a:t>
            </a:r>
            <a:r>
              <a:rPr lang="ru-RU" dirty="0" err="1"/>
              <a:t>Big</a:t>
            </a:r>
            <a:r>
              <a:rPr lang="ru-RU" dirty="0"/>
              <a:t> </a:t>
            </a:r>
            <a:r>
              <a:rPr lang="ru-RU" dirty="0" err="1"/>
              <a:t>Short</a:t>
            </a:r>
            <a:r>
              <a:rPr lang="ru-RU" dirty="0"/>
              <a:t>» </a:t>
            </a:r>
            <a:br>
              <a:rPr lang="ru-RU" dirty="0"/>
            </a:br>
            <a:endParaRPr lang="ru-RU" dirty="0"/>
          </a:p>
        </p:txBody>
      </p:sp>
      <p:sp>
        <p:nvSpPr>
          <p:cNvPr id="42" name="Rectangle 36">
            <a:extLst>
              <a:ext uri="{FF2B5EF4-FFF2-40B4-BE49-F238E27FC236}">
                <a16:creationId xmlns:a16="http://schemas.microsoft.com/office/drawing/2014/main" id="{FB57EDEA-D860-4D44-911B-62318B54C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2A60EABD-97EC-4564-9139-A45DFD1E030B}"/>
              </a:ext>
            </a:extLst>
          </p:cNvPr>
          <p:cNvPicPr>
            <a:picLocks noChangeAspect="1"/>
          </p:cNvPicPr>
          <p:nvPr/>
        </p:nvPicPr>
        <p:blipFill rotWithShape="1">
          <a:blip r:embed="rId2"/>
          <a:srcRect r="1" b="5743"/>
          <a:stretch/>
        </p:blipFill>
        <p:spPr>
          <a:xfrm>
            <a:off x="866871" y="882398"/>
            <a:ext cx="2837489" cy="5094394"/>
          </a:xfrm>
          <a:prstGeom prst="rect">
            <a:avLst/>
          </a:prstGeom>
        </p:spPr>
      </p:pic>
      <p:sp>
        <p:nvSpPr>
          <p:cNvPr id="22" name="Content Placeholder 7">
            <a:extLst>
              <a:ext uri="{FF2B5EF4-FFF2-40B4-BE49-F238E27FC236}">
                <a16:creationId xmlns:a16="http://schemas.microsoft.com/office/drawing/2014/main" id="{0274B8FA-367F-4349-AAFF-6F4EF7C62DB1}"/>
              </a:ext>
            </a:extLst>
          </p:cNvPr>
          <p:cNvSpPr>
            <a:spLocks noGrp="1"/>
          </p:cNvSpPr>
          <p:nvPr>
            <p:ph idx="1"/>
          </p:nvPr>
        </p:nvSpPr>
        <p:spPr>
          <a:xfrm>
            <a:off x="4571230" y="1108953"/>
            <a:ext cx="7206620" cy="5343685"/>
          </a:xfrm>
        </p:spPr>
        <p:txBody>
          <a:bodyPr>
            <a:normAutofit fontScale="92500"/>
          </a:bodyPr>
          <a:lstStyle/>
          <a:p>
            <a:pPr marL="0" indent="0">
              <a:lnSpc>
                <a:spcPct val="90000"/>
              </a:lnSpc>
              <a:buNone/>
            </a:pPr>
            <a:r>
              <a:rPr lang="en-US" sz="1300" b="1" dirty="0"/>
              <a:t>Michael Burry: «I </a:t>
            </a:r>
            <a:r>
              <a:rPr lang="en-US" sz="1300" b="1" dirty="0" err="1"/>
              <a:t>wanna</a:t>
            </a:r>
            <a:r>
              <a:rPr lang="en-US" sz="1300" b="1" dirty="0"/>
              <a:t> buy swaps on mortgage bonds credit default swap that will pay off if the underlying bond fails». </a:t>
            </a:r>
          </a:p>
          <a:p>
            <a:pPr marL="0" indent="0">
              <a:lnSpc>
                <a:spcPct val="90000"/>
              </a:lnSpc>
              <a:buNone/>
            </a:pPr>
            <a:r>
              <a:rPr lang="en-US" sz="1300" b="1" dirty="0"/>
              <a:t>Goldman Sachs staff: «You want to bet against the housing market? Those bonds only fail if millions of Americans don't pay their mortgages. That's never happened in history. If you'll excuse me Dr. Burry, that seems like a foolish investment based on prevailing sentiment of the market and banks, and popular culture». </a:t>
            </a:r>
          </a:p>
          <a:p>
            <a:pPr marL="0" indent="0">
              <a:lnSpc>
                <a:spcPct val="90000"/>
              </a:lnSpc>
              <a:buNone/>
            </a:pPr>
            <a:r>
              <a:rPr lang="en-US" sz="1300" b="1" dirty="0"/>
              <a:t>Michael Burry: «Yes, it's a foolish investment. But eh... everyone's wrong. That's a good one». </a:t>
            </a:r>
          </a:p>
          <a:p>
            <a:pPr marL="0" indent="0">
              <a:lnSpc>
                <a:spcPct val="90000"/>
              </a:lnSpc>
              <a:buNone/>
            </a:pPr>
            <a:r>
              <a:rPr lang="en-US" sz="1300" b="1" dirty="0"/>
              <a:t>Goldman Sachs staff: «This is Wall-Street Dr. Burry, if you offer us free money, we're going to take it». </a:t>
            </a:r>
          </a:p>
          <a:p>
            <a:pPr marL="0" indent="0">
              <a:lnSpc>
                <a:spcPct val="90000"/>
              </a:lnSpc>
              <a:buNone/>
            </a:pPr>
            <a:r>
              <a:rPr lang="en-US" sz="1300" b="1" dirty="0"/>
              <a:t>Michael Burry: «When the bonds fail I want to be certain of payment, in case of solvency issues with the bank». </a:t>
            </a:r>
          </a:p>
          <a:p>
            <a:pPr marL="0" indent="0">
              <a:lnSpc>
                <a:spcPct val="90000"/>
              </a:lnSpc>
              <a:buNone/>
            </a:pPr>
            <a:r>
              <a:rPr lang="en-US" sz="1300" b="1" dirty="0"/>
              <a:t>Goldman Sachs staff: «I'm sorry, are you for real? You want to bet against the housing market, and you're worried we won't pay you? » </a:t>
            </a:r>
          </a:p>
          <a:p>
            <a:pPr marL="0" indent="0">
              <a:lnSpc>
                <a:spcPct val="90000"/>
              </a:lnSpc>
              <a:buNone/>
            </a:pPr>
            <a:r>
              <a:rPr lang="en-US" sz="1300" b="1" dirty="0"/>
              <a:t>Michael Burry: «Yes. That's correct». </a:t>
            </a:r>
          </a:p>
          <a:p>
            <a:pPr marL="0" indent="0">
              <a:lnSpc>
                <a:spcPct val="90000"/>
              </a:lnSpc>
              <a:buNone/>
            </a:pPr>
            <a:r>
              <a:rPr lang="en-US" sz="1300" b="1" dirty="0"/>
              <a:t>Goldman Sachs staff: «Listen, I don't think this will work. The market on housing is never </a:t>
            </a:r>
            <a:r>
              <a:rPr lang="en-US" sz="1300" b="1" dirty="0" err="1"/>
              <a:t>gonna</a:t>
            </a:r>
            <a:r>
              <a:rPr lang="en-US" sz="1300" b="1" dirty="0"/>
              <a:t> crash, this is all rock-solid by now, it wouldn't even if we wanted it to. Dr Burry, we could work out a pay-as-we-go structure that would payout if the bonds fail. It would also apply to your payments if the value of the mortgage-fund goes up, you'd have to pay us monthly premiums. Is that acceptable Dr. Burry?» </a:t>
            </a:r>
          </a:p>
          <a:p>
            <a:pPr marL="0" indent="0">
              <a:lnSpc>
                <a:spcPct val="90000"/>
              </a:lnSpc>
              <a:buNone/>
            </a:pPr>
            <a:r>
              <a:rPr lang="en-US" sz="1300" b="1" dirty="0"/>
              <a:t>Michael Burry: «Yes. It is, yes. </a:t>
            </a:r>
            <a:r>
              <a:rPr lang="en-US" sz="1300" b="1" dirty="0" err="1"/>
              <a:t>Em</a:t>
            </a:r>
            <a:r>
              <a:rPr lang="en-US" sz="1300" b="1" dirty="0"/>
              <a:t>.. I have prospectuses on, six mortgage-backed securities I want to show you». </a:t>
            </a:r>
          </a:p>
          <a:p>
            <a:pPr marL="0" indent="0">
              <a:lnSpc>
                <a:spcPct val="90000"/>
              </a:lnSpc>
              <a:buNone/>
            </a:pPr>
            <a:r>
              <a:rPr lang="en-US" sz="1300" b="1" dirty="0"/>
              <a:t>Goldman Sachs staff: «Dr Burry, these should be fine! We're prepared to sell you 5 million in credit default swaps on these mortgage bonds». </a:t>
            </a:r>
          </a:p>
          <a:p>
            <a:pPr marL="0" indent="0">
              <a:lnSpc>
                <a:spcPct val="90000"/>
              </a:lnSpc>
              <a:buNone/>
            </a:pPr>
            <a:r>
              <a:rPr lang="en-US" sz="1300" b="1" dirty="0"/>
              <a:t>Michael Burry: «Can we make it a hundred million? » </a:t>
            </a:r>
          </a:p>
          <a:p>
            <a:pPr marL="0" indent="0">
              <a:lnSpc>
                <a:spcPct val="90000"/>
              </a:lnSpc>
              <a:buNone/>
            </a:pPr>
            <a:r>
              <a:rPr lang="en-US" sz="1300" b="1" dirty="0"/>
              <a:t>Goldman Sachs staff: «Absolutely! We can make it one-hundred million. We'll be in touch, send some paperwork over».</a:t>
            </a:r>
          </a:p>
          <a:p>
            <a:pPr marL="0" indent="0">
              <a:lnSpc>
                <a:spcPct val="90000"/>
              </a:lnSpc>
              <a:buNone/>
            </a:pPr>
            <a:endParaRPr lang="en-US" sz="900" dirty="0"/>
          </a:p>
        </p:txBody>
      </p:sp>
      <p:sp>
        <p:nvSpPr>
          <p:cNvPr id="43" name="Rectangle 38">
            <a:extLst>
              <a:ext uri="{FF2B5EF4-FFF2-40B4-BE49-F238E27FC236}">
                <a16:creationId xmlns:a16="http://schemas.microsoft.com/office/drawing/2014/main" id="{34F95A66-FD98-4A23-B9AA-0B9F9D5D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387" y="393365"/>
            <a:ext cx="7259463"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7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2C5E8903-F50A-46E1-9F08-9D0AC041BB30}"/>
              </a:ext>
            </a:extLst>
          </p:cNvPr>
          <p:cNvSpPr>
            <a:spLocks noGrp="1"/>
          </p:cNvSpPr>
          <p:nvPr>
            <p:ph type="title"/>
          </p:nvPr>
        </p:nvSpPr>
        <p:spPr>
          <a:xfrm>
            <a:off x="7205730" y="1420706"/>
            <a:ext cx="4189213" cy="4016587"/>
          </a:xfrm>
        </p:spPr>
        <p:txBody>
          <a:bodyPr>
            <a:normAutofit/>
          </a:bodyPr>
          <a:lstStyle/>
          <a:p>
            <a:pPr algn="ctr"/>
            <a:r>
              <a:rPr lang="ru-RU" sz="3600" b="1" dirty="0"/>
              <a:t>Максима качества </a:t>
            </a:r>
            <a:r>
              <a:rPr lang="ru-RU" sz="3600" dirty="0"/>
              <a:t> </a:t>
            </a:r>
          </a:p>
        </p:txBody>
      </p:sp>
      <p:sp>
        <p:nvSpPr>
          <p:cNvPr id="3" name="Объект 2">
            <a:extLst>
              <a:ext uri="{FF2B5EF4-FFF2-40B4-BE49-F238E27FC236}">
                <a16:creationId xmlns:a16="http://schemas.microsoft.com/office/drawing/2014/main" id="{D2BED0D1-E52E-4126-B739-5FE0875AE9B4}"/>
              </a:ext>
            </a:extLst>
          </p:cNvPr>
          <p:cNvSpPr>
            <a:spLocks noGrp="1"/>
          </p:cNvSpPr>
          <p:nvPr>
            <p:ph idx="1"/>
          </p:nvPr>
        </p:nvSpPr>
        <p:spPr>
          <a:xfrm>
            <a:off x="1440519" y="1420706"/>
            <a:ext cx="5514758" cy="4016587"/>
          </a:xfrm>
        </p:spPr>
        <p:txBody>
          <a:bodyPr anchor="ctr">
            <a:normAutofit lnSpcReduction="10000"/>
          </a:bodyPr>
          <a:lstStyle/>
          <a:p>
            <a:pPr marL="0" indent="0">
              <a:lnSpc>
                <a:spcPct val="90000"/>
              </a:lnSpc>
              <a:buNone/>
            </a:pPr>
            <a:r>
              <a:rPr lang="ru-RU" sz="1600" dirty="0">
                <a:solidFill>
                  <a:schemeClr val="tx1">
                    <a:lumMod val="75000"/>
                    <a:lumOff val="25000"/>
                  </a:schemeClr>
                </a:solidFill>
              </a:rPr>
              <a:t>Обе стороны переговоров обязаны открыто изложить друг другу все условия потенциального сотрудничества и ожидания от этого соглашения, ничего не утаив и не представив в ложном свете.</a:t>
            </a:r>
          </a:p>
          <a:p>
            <a:pPr marL="0" indent="0">
              <a:lnSpc>
                <a:spcPct val="90000"/>
              </a:lnSpc>
              <a:buNone/>
            </a:pPr>
            <a:endParaRPr lang="ru-RU" sz="1600" dirty="0">
              <a:solidFill>
                <a:schemeClr val="tx1">
                  <a:lumMod val="75000"/>
                  <a:lumOff val="25000"/>
                </a:schemeClr>
              </a:solidFill>
            </a:endParaRPr>
          </a:p>
          <a:p>
            <a:pPr marL="342900" indent="-342900">
              <a:lnSpc>
                <a:spcPct val="90000"/>
              </a:lnSpc>
              <a:buAutoNum type="alphaLcParenR"/>
            </a:pPr>
            <a:r>
              <a:rPr lang="en-US" sz="1600" b="1" i="1" dirty="0">
                <a:solidFill>
                  <a:schemeClr val="tx1">
                    <a:lumMod val="75000"/>
                    <a:lumOff val="25000"/>
                  </a:schemeClr>
                </a:solidFill>
              </a:rPr>
              <a:t>“</a:t>
            </a:r>
            <a:r>
              <a:rPr lang="ru-RU" sz="1600" b="1" i="1" dirty="0" err="1">
                <a:solidFill>
                  <a:schemeClr val="tx1">
                    <a:lumMod val="75000"/>
                    <a:lumOff val="25000"/>
                  </a:schemeClr>
                </a:solidFill>
              </a:rPr>
              <a:t>If</a:t>
            </a:r>
            <a:r>
              <a:rPr lang="ru-RU" sz="1600" b="1" i="1" dirty="0">
                <a:solidFill>
                  <a:schemeClr val="tx1">
                    <a:lumMod val="75000"/>
                    <a:lumOff val="25000"/>
                  </a:schemeClr>
                </a:solidFill>
              </a:rPr>
              <a:t> </a:t>
            </a:r>
            <a:r>
              <a:rPr lang="ru-RU" sz="1600" b="1" i="1" dirty="0" err="1">
                <a:solidFill>
                  <a:schemeClr val="tx1">
                    <a:lumMod val="75000"/>
                    <a:lumOff val="25000"/>
                  </a:schemeClr>
                </a:solidFill>
              </a:rPr>
              <a:t>you'll</a:t>
            </a:r>
            <a:r>
              <a:rPr lang="ru-RU" sz="1600" b="1" i="1" dirty="0">
                <a:solidFill>
                  <a:schemeClr val="tx1">
                    <a:lumMod val="75000"/>
                    <a:lumOff val="25000"/>
                  </a:schemeClr>
                </a:solidFill>
              </a:rPr>
              <a:t> </a:t>
            </a:r>
            <a:r>
              <a:rPr lang="ru-RU" sz="1600" b="1" i="1" dirty="0" err="1">
                <a:solidFill>
                  <a:schemeClr val="tx1">
                    <a:lumMod val="75000"/>
                    <a:lumOff val="25000"/>
                  </a:schemeClr>
                </a:solidFill>
              </a:rPr>
              <a:t>excuse</a:t>
            </a:r>
            <a:r>
              <a:rPr lang="ru-RU" sz="1600" b="1" i="1" dirty="0">
                <a:solidFill>
                  <a:schemeClr val="tx1">
                    <a:lumMod val="75000"/>
                    <a:lumOff val="25000"/>
                  </a:schemeClr>
                </a:solidFill>
              </a:rPr>
              <a:t> </a:t>
            </a:r>
            <a:r>
              <a:rPr lang="ru-RU" sz="1600" b="1" i="1" dirty="0" err="1">
                <a:solidFill>
                  <a:schemeClr val="tx1">
                    <a:lumMod val="75000"/>
                    <a:lumOff val="25000"/>
                  </a:schemeClr>
                </a:solidFill>
              </a:rPr>
              <a:t>me</a:t>
            </a:r>
            <a:r>
              <a:rPr lang="ru-RU" sz="1600" b="1" i="1" dirty="0">
                <a:solidFill>
                  <a:schemeClr val="tx1">
                    <a:lumMod val="75000"/>
                    <a:lumOff val="25000"/>
                  </a:schemeClr>
                </a:solidFill>
              </a:rPr>
              <a:t> </a:t>
            </a:r>
            <a:r>
              <a:rPr lang="ru-RU" sz="1600" b="1" i="1" dirty="0" err="1">
                <a:solidFill>
                  <a:schemeClr val="tx1">
                    <a:lumMod val="75000"/>
                    <a:lumOff val="25000"/>
                  </a:schemeClr>
                </a:solidFill>
              </a:rPr>
              <a:t>Dr</a:t>
            </a:r>
            <a:r>
              <a:rPr lang="ru-RU" sz="1600" b="1" i="1" dirty="0">
                <a:solidFill>
                  <a:schemeClr val="tx1">
                    <a:lumMod val="75000"/>
                    <a:lumOff val="25000"/>
                  </a:schemeClr>
                </a:solidFill>
              </a:rPr>
              <a:t>. </a:t>
            </a:r>
            <a:r>
              <a:rPr lang="ru-RU" sz="1600" b="1" i="1" dirty="0" err="1">
                <a:solidFill>
                  <a:schemeClr val="tx1">
                    <a:lumMod val="75000"/>
                    <a:lumOff val="25000"/>
                  </a:schemeClr>
                </a:solidFill>
              </a:rPr>
              <a:t>burry</a:t>
            </a:r>
            <a:r>
              <a:rPr lang="ru-RU" sz="1600" b="1" i="1" dirty="0">
                <a:solidFill>
                  <a:schemeClr val="tx1">
                    <a:lumMod val="75000"/>
                    <a:lumOff val="25000"/>
                  </a:schemeClr>
                </a:solidFill>
              </a:rPr>
              <a:t>, </a:t>
            </a:r>
            <a:r>
              <a:rPr lang="ru-RU" sz="1600" b="1" i="1" dirty="0" err="1">
                <a:solidFill>
                  <a:schemeClr val="tx1">
                    <a:lumMod val="75000"/>
                    <a:lumOff val="25000"/>
                  </a:schemeClr>
                </a:solidFill>
              </a:rPr>
              <a:t>that</a:t>
            </a:r>
            <a:r>
              <a:rPr lang="ru-RU" sz="1600" b="1" i="1" dirty="0">
                <a:solidFill>
                  <a:schemeClr val="tx1">
                    <a:lumMod val="75000"/>
                    <a:lumOff val="25000"/>
                  </a:schemeClr>
                </a:solidFill>
              </a:rPr>
              <a:t> </a:t>
            </a:r>
            <a:r>
              <a:rPr lang="ru-RU" sz="1600" b="1" i="1" dirty="0" err="1">
                <a:solidFill>
                  <a:schemeClr val="tx1">
                    <a:lumMod val="75000"/>
                    <a:lumOff val="25000"/>
                  </a:schemeClr>
                </a:solidFill>
              </a:rPr>
              <a:t>seems</a:t>
            </a:r>
            <a:r>
              <a:rPr lang="ru-RU" sz="1600" b="1" i="1" dirty="0">
                <a:solidFill>
                  <a:schemeClr val="tx1">
                    <a:lumMod val="75000"/>
                    <a:lumOff val="25000"/>
                  </a:schemeClr>
                </a:solidFill>
              </a:rPr>
              <a:t> </a:t>
            </a:r>
            <a:r>
              <a:rPr lang="ru-RU" sz="1600" b="1" i="1" dirty="0" err="1">
                <a:solidFill>
                  <a:schemeClr val="tx1">
                    <a:lumMod val="75000"/>
                    <a:lumOff val="25000"/>
                  </a:schemeClr>
                </a:solidFill>
              </a:rPr>
              <a:t>like</a:t>
            </a:r>
            <a:r>
              <a:rPr lang="ru-RU" sz="1600" b="1" i="1" dirty="0">
                <a:solidFill>
                  <a:schemeClr val="tx1">
                    <a:lumMod val="75000"/>
                    <a:lumOff val="25000"/>
                  </a:schemeClr>
                </a:solidFill>
              </a:rPr>
              <a:t> a </a:t>
            </a:r>
            <a:r>
              <a:rPr lang="ru-RU" sz="1600" b="1" i="1" dirty="0" err="1">
                <a:solidFill>
                  <a:schemeClr val="tx1">
                    <a:lumMod val="75000"/>
                    <a:lumOff val="25000"/>
                  </a:schemeClr>
                </a:solidFill>
              </a:rPr>
              <a:t>foolish</a:t>
            </a:r>
            <a:r>
              <a:rPr lang="ru-RU" sz="1600" b="1" i="1" dirty="0">
                <a:solidFill>
                  <a:schemeClr val="tx1">
                    <a:lumMod val="75000"/>
                    <a:lumOff val="25000"/>
                  </a:schemeClr>
                </a:solidFill>
              </a:rPr>
              <a:t> </a:t>
            </a:r>
            <a:r>
              <a:rPr lang="ru-RU" sz="1600" b="1" i="1" dirty="0" err="1">
                <a:solidFill>
                  <a:schemeClr val="tx1">
                    <a:lumMod val="75000"/>
                    <a:lumOff val="25000"/>
                  </a:schemeClr>
                </a:solidFill>
              </a:rPr>
              <a:t>investment</a:t>
            </a:r>
            <a:r>
              <a:rPr lang="ru-RU" sz="1600" b="1" i="1" dirty="0">
                <a:solidFill>
                  <a:schemeClr val="tx1">
                    <a:lumMod val="75000"/>
                    <a:lumOff val="25000"/>
                  </a:schemeClr>
                </a:solidFill>
              </a:rPr>
              <a:t>. </a:t>
            </a:r>
            <a:r>
              <a:rPr lang="en-US" sz="1600" b="1" i="1" dirty="0">
                <a:solidFill>
                  <a:schemeClr val="tx1">
                    <a:lumMod val="75000"/>
                    <a:lumOff val="25000"/>
                  </a:schemeClr>
                </a:solidFill>
              </a:rPr>
              <a:t>Based on prevailing sentiment of the market and banks, and popular culture” </a:t>
            </a:r>
            <a:r>
              <a:rPr lang="en-US" sz="1600" i="1" dirty="0">
                <a:solidFill>
                  <a:schemeClr val="tx1">
                    <a:lumMod val="75000"/>
                    <a:lumOff val="25000"/>
                  </a:schemeClr>
                </a:solidFill>
              </a:rPr>
              <a:t>– </a:t>
            </a:r>
            <a:r>
              <a:rPr lang="ru-RU" sz="1600" dirty="0">
                <a:solidFill>
                  <a:schemeClr val="tx1">
                    <a:lumMod val="75000"/>
                    <a:lumOff val="25000"/>
                  </a:schemeClr>
                </a:solidFill>
              </a:rPr>
              <a:t>одна из сторон переговоров откровенно (не избегая, однако, формул вежливости) выражает сомнения в целесообразности решения клиента.</a:t>
            </a:r>
            <a:endParaRPr lang="en-US" sz="1600" i="1" dirty="0">
              <a:solidFill>
                <a:schemeClr val="tx1">
                  <a:lumMod val="75000"/>
                  <a:lumOff val="25000"/>
                </a:schemeClr>
              </a:solidFill>
            </a:endParaRPr>
          </a:p>
          <a:p>
            <a:pPr marL="342900" indent="-342900">
              <a:lnSpc>
                <a:spcPct val="90000"/>
              </a:lnSpc>
              <a:buAutoNum type="alphaLcParenR"/>
            </a:pPr>
            <a:r>
              <a:rPr lang="en-US" sz="1600" b="1" i="1" dirty="0">
                <a:solidFill>
                  <a:schemeClr val="tx1">
                    <a:lumMod val="75000"/>
                    <a:lumOff val="25000"/>
                  </a:schemeClr>
                </a:solidFill>
              </a:rPr>
              <a:t>“Dr Burry, we could work out a pay-as-we-go structure that would payout if the bonds fail. It would also apply to your payments if the value of the mortgage-fund goes up, you'd have to pay us monthly premiums. We're prepared to sell you 5 million in credit default swaps on these mortgage bonds” </a:t>
            </a:r>
            <a:r>
              <a:rPr lang="en-US" sz="1600" i="1" dirty="0">
                <a:solidFill>
                  <a:schemeClr val="tx1">
                    <a:lumMod val="75000"/>
                    <a:lumOff val="25000"/>
                  </a:schemeClr>
                </a:solidFill>
              </a:rPr>
              <a:t>– </a:t>
            </a:r>
            <a:r>
              <a:rPr lang="ru-RU" sz="1600" dirty="0">
                <a:solidFill>
                  <a:schemeClr val="tx1">
                    <a:lumMod val="75000"/>
                    <a:lumOff val="25000"/>
                  </a:schemeClr>
                </a:solidFill>
              </a:rPr>
              <a:t>банк лаконично и ясно излагает своё финальное решение по вопросу.</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4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C9DE86A1-81A0-4E52-BA15-01228DEE2A8F}"/>
              </a:ext>
            </a:extLst>
          </p:cNvPr>
          <p:cNvSpPr>
            <a:spLocks noGrp="1"/>
          </p:cNvSpPr>
          <p:nvPr>
            <p:ph type="title"/>
          </p:nvPr>
        </p:nvSpPr>
        <p:spPr>
          <a:xfrm>
            <a:off x="7205731" y="1420706"/>
            <a:ext cx="3545750" cy="4016587"/>
          </a:xfrm>
        </p:spPr>
        <p:txBody>
          <a:bodyPr>
            <a:normAutofit/>
          </a:bodyPr>
          <a:lstStyle/>
          <a:p>
            <a:pPr algn="ctr"/>
            <a:r>
              <a:rPr lang="ru-RU" sz="3600" b="1" dirty="0"/>
              <a:t>Максима количества</a:t>
            </a:r>
            <a:endParaRPr lang="ru-RU" sz="3600" dirty="0"/>
          </a:p>
        </p:txBody>
      </p:sp>
      <p:sp>
        <p:nvSpPr>
          <p:cNvPr id="3" name="Объект 2">
            <a:extLst>
              <a:ext uri="{FF2B5EF4-FFF2-40B4-BE49-F238E27FC236}">
                <a16:creationId xmlns:a16="http://schemas.microsoft.com/office/drawing/2014/main" id="{4C1AEC06-142A-41F5-BB59-5049CACB78E5}"/>
              </a:ext>
            </a:extLst>
          </p:cNvPr>
          <p:cNvSpPr>
            <a:spLocks noGrp="1"/>
          </p:cNvSpPr>
          <p:nvPr>
            <p:ph idx="1"/>
          </p:nvPr>
        </p:nvSpPr>
        <p:spPr>
          <a:xfrm>
            <a:off x="1440519" y="1420706"/>
            <a:ext cx="5514758" cy="4016587"/>
          </a:xfrm>
        </p:spPr>
        <p:txBody>
          <a:bodyPr anchor="ctr">
            <a:normAutofit/>
          </a:bodyPr>
          <a:lstStyle/>
          <a:p>
            <a:pPr marL="0" indent="0">
              <a:buNone/>
            </a:pPr>
            <a:r>
              <a:rPr lang="ru-RU" dirty="0">
                <a:solidFill>
                  <a:schemeClr val="tx1">
                    <a:lumMod val="75000"/>
                    <a:lumOff val="25000"/>
                  </a:schemeClr>
                </a:solidFill>
              </a:rPr>
              <a:t>Стороны обязаны упомянуть и/или изложить в письменном виде все возможные условия потенциального договора, изложить необходимы объём информации, не больше и не меньше.</a:t>
            </a:r>
          </a:p>
          <a:p>
            <a:pPr marL="0" indent="0">
              <a:buNone/>
            </a:pPr>
            <a:endParaRPr lang="ru-RU" dirty="0">
              <a:solidFill>
                <a:schemeClr val="tx1">
                  <a:lumMod val="75000"/>
                  <a:lumOff val="25000"/>
                </a:schemeClr>
              </a:solidFill>
            </a:endParaRPr>
          </a:p>
          <a:p>
            <a:pPr marL="0" indent="0">
              <a:buNone/>
            </a:pPr>
            <a:r>
              <a:rPr lang="en-US" b="1" i="1" dirty="0">
                <a:solidFill>
                  <a:schemeClr val="tx1">
                    <a:lumMod val="75000"/>
                    <a:lumOff val="25000"/>
                  </a:schemeClr>
                </a:solidFill>
              </a:rPr>
              <a:t>“</a:t>
            </a:r>
            <a:r>
              <a:rPr lang="ru-RU" b="1" i="1" dirty="0" err="1">
                <a:solidFill>
                  <a:schemeClr val="tx1">
                    <a:lumMod val="75000"/>
                    <a:lumOff val="25000"/>
                  </a:schemeClr>
                </a:solidFill>
              </a:rPr>
              <a:t>Yes</a:t>
            </a:r>
            <a:r>
              <a:rPr lang="ru-RU" b="1" i="1" dirty="0">
                <a:solidFill>
                  <a:schemeClr val="tx1">
                    <a:lumMod val="75000"/>
                    <a:lumOff val="25000"/>
                  </a:schemeClr>
                </a:solidFill>
              </a:rPr>
              <a:t>, </a:t>
            </a:r>
            <a:r>
              <a:rPr lang="ru-RU" b="1" i="1" dirty="0" err="1">
                <a:solidFill>
                  <a:schemeClr val="tx1">
                    <a:lumMod val="75000"/>
                    <a:lumOff val="25000"/>
                  </a:schemeClr>
                </a:solidFill>
              </a:rPr>
              <a:t>it's</a:t>
            </a:r>
            <a:r>
              <a:rPr lang="ru-RU" b="1" i="1" dirty="0">
                <a:solidFill>
                  <a:schemeClr val="tx1">
                    <a:lumMod val="75000"/>
                    <a:lumOff val="25000"/>
                  </a:schemeClr>
                </a:solidFill>
              </a:rPr>
              <a:t> a </a:t>
            </a:r>
            <a:r>
              <a:rPr lang="ru-RU" b="1" i="1" dirty="0" err="1">
                <a:solidFill>
                  <a:schemeClr val="tx1">
                    <a:lumMod val="75000"/>
                    <a:lumOff val="25000"/>
                  </a:schemeClr>
                </a:solidFill>
              </a:rPr>
              <a:t>foolish</a:t>
            </a:r>
            <a:r>
              <a:rPr lang="ru-RU" b="1" i="1" dirty="0">
                <a:solidFill>
                  <a:schemeClr val="tx1">
                    <a:lumMod val="75000"/>
                    <a:lumOff val="25000"/>
                  </a:schemeClr>
                </a:solidFill>
              </a:rPr>
              <a:t> </a:t>
            </a:r>
            <a:r>
              <a:rPr lang="ru-RU" b="1" i="1" dirty="0" err="1">
                <a:solidFill>
                  <a:schemeClr val="tx1">
                    <a:lumMod val="75000"/>
                    <a:lumOff val="25000"/>
                  </a:schemeClr>
                </a:solidFill>
              </a:rPr>
              <a:t>investment</a:t>
            </a:r>
            <a:r>
              <a:rPr lang="ru-RU" b="1" i="1" dirty="0">
                <a:solidFill>
                  <a:schemeClr val="tx1">
                    <a:lumMod val="75000"/>
                    <a:lumOff val="25000"/>
                  </a:schemeClr>
                </a:solidFill>
              </a:rPr>
              <a:t>. </a:t>
            </a:r>
            <a:r>
              <a:rPr lang="ru-RU" b="1" i="1" dirty="0" err="1">
                <a:solidFill>
                  <a:schemeClr val="tx1">
                    <a:lumMod val="75000"/>
                    <a:lumOff val="25000"/>
                  </a:schemeClr>
                </a:solidFill>
              </a:rPr>
              <a:t>But</a:t>
            </a:r>
            <a:r>
              <a:rPr lang="ru-RU" b="1" i="1" dirty="0">
                <a:solidFill>
                  <a:schemeClr val="tx1">
                    <a:lumMod val="75000"/>
                    <a:lumOff val="25000"/>
                  </a:schemeClr>
                </a:solidFill>
              </a:rPr>
              <a:t> </a:t>
            </a:r>
            <a:r>
              <a:rPr lang="ru-RU" b="1" i="1" dirty="0" err="1">
                <a:solidFill>
                  <a:schemeClr val="tx1">
                    <a:lumMod val="75000"/>
                    <a:lumOff val="25000"/>
                  </a:schemeClr>
                </a:solidFill>
              </a:rPr>
              <a:t>eh</a:t>
            </a:r>
            <a:r>
              <a:rPr lang="ru-RU" b="1" i="1" dirty="0">
                <a:solidFill>
                  <a:schemeClr val="tx1">
                    <a:lumMod val="75000"/>
                    <a:lumOff val="25000"/>
                  </a:schemeClr>
                </a:solidFill>
              </a:rPr>
              <a:t>... </a:t>
            </a:r>
            <a:r>
              <a:rPr lang="ru-RU" b="1" i="1" dirty="0" err="1">
                <a:solidFill>
                  <a:schemeClr val="tx1">
                    <a:lumMod val="75000"/>
                    <a:lumOff val="25000"/>
                  </a:schemeClr>
                </a:solidFill>
              </a:rPr>
              <a:t>everyone's</a:t>
            </a:r>
            <a:r>
              <a:rPr lang="ru-RU" b="1" i="1" dirty="0">
                <a:solidFill>
                  <a:schemeClr val="tx1">
                    <a:lumMod val="75000"/>
                    <a:lumOff val="25000"/>
                  </a:schemeClr>
                </a:solidFill>
              </a:rPr>
              <a:t> </a:t>
            </a:r>
            <a:r>
              <a:rPr lang="ru-RU" b="1" i="1" dirty="0" err="1">
                <a:solidFill>
                  <a:schemeClr val="tx1">
                    <a:lumMod val="75000"/>
                    <a:lumOff val="25000"/>
                  </a:schemeClr>
                </a:solidFill>
              </a:rPr>
              <a:t>wrong</a:t>
            </a:r>
            <a:r>
              <a:rPr lang="ru-RU" b="1" i="1" dirty="0">
                <a:solidFill>
                  <a:schemeClr val="tx1">
                    <a:lumMod val="75000"/>
                    <a:lumOff val="25000"/>
                  </a:schemeClr>
                </a:solidFill>
              </a:rPr>
              <a:t>. </a:t>
            </a:r>
            <a:r>
              <a:rPr lang="ru-RU" b="1" i="1" dirty="0" err="1">
                <a:solidFill>
                  <a:schemeClr val="tx1">
                    <a:lumMod val="75000"/>
                    <a:lumOff val="25000"/>
                  </a:schemeClr>
                </a:solidFill>
              </a:rPr>
              <a:t>That's</a:t>
            </a:r>
            <a:r>
              <a:rPr lang="ru-RU" b="1" i="1" dirty="0">
                <a:solidFill>
                  <a:schemeClr val="tx1">
                    <a:lumMod val="75000"/>
                    <a:lumOff val="25000"/>
                  </a:schemeClr>
                </a:solidFill>
              </a:rPr>
              <a:t> a </a:t>
            </a:r>
            <a:r>
              <a:rPr lang="ru-RU" b="1" i="1" dirty="0" err="1">
                <a:solidFill>
                  <a:schemeClr val="tx1">
                    <a:lumMod val="75000"/>
                    <a:lumOff val="25000"/>
                  </a:schemeClr>
                </a:solidFill>
              </a:rPr>
              <a:t>good</a:t>
            </a:r>
            <a:r>
              <a:rPr lang="ru-RU" b="1" i="1" dirty="0">
                <a:solidFill>
                  <a:schemeClr val="tx1">
                    <a:lumMod val="75000"/>
                    <a:lumOff val="25000"/>
                  </a:schemeClr>
                </a:solidFill>
              </a:rPr>
              <a:t> </a:t>
            </a:r>
            <a:r>
              <a:rPr lang="ru-RU" b="1" i="1" dirty="0" err="1">
                <a:solidFill>
                  <a:schemeClr val="tx1">
                    <a:lumMod val="75000"/>
                    <a:lumOff val="25000"/>
                  </a:schemeClr>
                </a:solidFill>
              </a:rPr>
              <a:t>one</a:t>
            </a:r>
            <a:r>
              <a:rPr lang="en-US" b="1" i="1" dirty="0">
                <a:solidFill>
                  <a:schemeClr val="tx1">
                    <a:lumMod val="75000"/>
                    <a:lumOff val="25000"/>
                  </a:schemeClr>
                </a:solidFill>
              </a:rPr>
              <a:t>” </a:t>
            </a:r>
            <a:r>
              <a:rPr lang="en-US" i="1" dirty="0">
                <a:solidFill>
                  <a:schemeClr val="tx1">
                    <a:lumMod val="75000"/>
                    <a:lumOff val="25000"/>
                  </a:schemeClr>
                </a:solidFill>
              </a:rPr>
              <a:t>– </a:t>
            </a:r>
            <a:r>
              <a:rPr lang="ru-RU" dirty="0">
                <a:solidFill>
                  <a:schemeClr val="tx1">
                    <a:lumMod val="75000"/>
                    <a:lumOff val="25000"/>
                  </a:schemeClr>
                </a:solidFill>
              </a:rPr>
              <a:t>участник переговоров не даёт подробных комментариев к вопросу о причине сделать по всем привычным параметрам неразумное вложение.</a:t>
            </a:r>
          </a:p>
        </p:txBody>
      </p:sp>
      <p:cxnSp>
        <p:nvCxnSpPr>
          <p:cNvPr id="27" name="Straight Connector 26">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6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Заголовок 1">
            <a:extLst>
              <a:ext uri="{FF2B5EF4-FFF2-40B4-BE49-F238E27FC236}">
                <a16:creationId xmlns:a16="http://schemas.microsoft.com/office/drawing/2014/main" id="{3109F600-8235-4D6A-9E4B-6FC3CA57C09B}"/>
              </a:ext>
            </a:extLst>
          </p:cNvPr>
          <p:cNvSpPr>
            <a:spLocks noGrp="1"/>
          </p:cNvSpPr>
          <p:nvPr>
            <p:ph type="title"/>
          </p:nvPr>
        </p:nvSpPr>
        <p:spPr>
          <a:xfrm>
            <a:off x="7532835" y="1420706"/>
            <a:ext cx="3466540" cy="4016587"/>
          </a:xfrm>
        </p:spPr>
        <p:txBody>
          <a:bodyPr>
            <a:normAutofit/>
          </a:bodyPr>
          <a:lstStyle/>
          <a:p>
            <a:pPr algn="ctr"/>
            <a:r>
              <a:rPr lang="ru-RU" sz="3600" b="1" dirty="0"/>
              <a:t>Максима релевантности (отношения)</a:t>
            </a:r>
            <a:endParaRPr lang="ru-RU" sz="3600" dirty="0"/>
          </a:p>
        </p:txBody>
      </p:sp>
      <p:sp>
        <p:nvSpPr>
          <p:cNvPr id="3" name="Объект 2">
            <a:extLst>
              <a:ext uri="{FF2B5EF4-FFF2-40B4-BE49-F238E27FC236}">
                <a16:creationId xmlns:a16="http://schemas.microsoft.com/office/drawing/2014/main" id="{7BE0A5B3-BA22-41E6-B23D-B53E4E64698C}"/>
              </a:ext>
            </a:extLst>
          </p:cNvPr>
          <p:cNvSpPr>
            <a:spLocks noGrp="1"/>
          </p:cNvSpPr>
          <p:nvPr>
            <p:ph idx="1"/>
          </p:nvPr>
        </p:nvSpPr>
        <p:spPr>
          <a:xfrm>
            <a:off x="1440519" y="1420706"/>
            <a:ext cx="5514758" cy="4016587"/>
          </a:xfrm>
        </p:spPr>
        <p:txBody>
          <a:bodyPr anchor="ctr">
            <a:normAutofit/>
          </a:bodyPr>
          <a:lstStyle/>
          <a:p>
            <a:pPr marL="0" indent="0">
              <a:buNone/>
            </a:pPr>
            <a:r>
              <a:rPr lang="ru-RU" dirty="0">
                <a:solidFill>
                  <a:schemeClr val="tx1">
                    <a:lumMod val="75000"/>
                    <a:lumOff val="25000"/>
                  </a:schemeClr>
                </a:solidFill>
              </a:rPr>
              <a:t>Высказывание должно быть «к месту». В центре переговорного процесса должен находиться сам предмет переговоров – основная тема, ради обсуждения которой стороны встретились. </a:t>
            </a:r>
          </a:p>
          <a:p>
            <a:pPr marL="0" indent="0">
              <a:buNone/>
            </a:pPr>
            <a:endParaRPr lang="ru-RU" dirty="0">
              <a:solidFill>
                <a:schemeClr val="tx1">
                  <a:lumMod val="75000"/>
                  <a:lumOff val="25000"/>
                </a:schemeClr>
              </a:solidFill>
            </a:endParaRPr>
          </a:p>
          <a:p>
            <a:pPr marL="0" indent="0">
              <a:buNone/>
            </a:pPr>
            <a:r>
              <a:rPr lang="ru-RU" dirty="0">
                <a:solidFill>
                  <a:schemeClr val="tx1">
                    <a:lumMod val="75000"/>
                    <a:lumOff val="25000"/>
                  </a:schemeClr>
                </a:solidFill>
              </a:rPr>
              <a:t>В начале переговоров инициатор объявляет тему:</a:t>
            </a:r>
            <a:r>
              <a:rPr lang="en-US" b="1" i="1" dirty="0">
                <a:solidFill>
                  <a:schemeClr val="tx1">
                    <a:lumMod val="75000"/>
                    <a:lumOff val="25000"/>
                  </a:schemeClr>
                </a:solidFill>
              </a:rPr>
              <a:t>“</a:t>
            </a:r>
            <a:r>
              <a:rPr lang="ru-RU" b="1" i="1" dirty="0">
                <a:solidFill>
                  <a:schemeClr val="tx1">
                    <a:lumMod val="75000"/>
                    <a:lumOff val="25000"/>
                  </a:schemeClr>
                </a:solidFill>
              </a:rPr>
              <a:t>I </a:t>
            </a:r>
            <a:r>
              <a:rPr lang="ru-RU" b="1" i="1" dirty="0" err="1">
                <a:solidFill>
                  <a:schemeClr val="tx1">
                    <a:lumMod val="75000"/>
                    <a:lumOff val="25000"/>
                  </a:schemeClr>
                </a:solidFill>
              </a:rPr>
              <a:t>wanna</a:t>
            </a:r>
            <a:r>
              <a:rPr lang="ru-RU" b="1" i="1" dirty="0">
                <a:solidFill>
                  <a:schemeClr val="tx1">
                    <a:lumMod val="75000"/>
                    <a:lumOff val="25000"/>
                  </a:schemeClr>
                </a:solidFill>
              </a:rPr>
              <a:t> </a:t>
            </a:r>
            <a:r>
              <a:rPr lang="ru-RU" b="1" i="1" dirty="0" err="1">
                <a:solidFill>
                  <a:schemeClr val="tx1">
                    <a:lumMod val="75000"/>
                    <a:lumOff val="25000"/>
                  </a:schemeClr>
                </a:solidFill>
              </a:rPr>
              <a:t>buy</a:t>
            </a:r>
            <a:r>
              <a:rPr lang="ru-RU" b="1" i="1" dirty="0">
                <a:solidFill>
                  <a:schemeClr val="tx1">
                    <a:lumMod val="75000"/>
                    <a:lumOff val="25000"/>
                  </a:schemeClr>
                </a:solidFill>
              </a:rPr>
              <a:t> </a:t>
            </a:r>
            <a:r>
              <a:rPr lang="ru-RU" b="1" i="1" dirty="0" err="1">
                <a:solidFill>
                  <a:schemeClr val="tx1">
                    <a:lumMod val="75000"/>
                    <a:lumOff val="25000"/>
                  </a:schemeClr>
                </a:solidFill>
              </a:rPr>
              <a:t>swaps</a:t>
            </a:r>
            <a:r>
              <a:rPr lang="ru-RU" b="1" i="1" dirty="0">
                <a:solidFill>
                  <a:schemeClr val="tx1">
                    <a:lumMod val="75000"/>
                    <a:lumOff val="25000"/>
                  </a:schemeClr>
                </a:solidFill>
              </a:rPr>
              <a:t> </a:t>
            </a:r>
            <a:r>
              <a:rPr lang="ru-RU" b="1" i="1" dirty="0" err="1">
                <a:solidFill>
                  <a:schemeClr val="tx1">
                    <a:lumMod val="75000"/>
                    <a:lumOff val="25000"/>
                  </a:schemeClr>
                </a:solidFill>
              </a:rPr>
              <a:t>on</a:t>
            </a:r>
            <a:r>
              <a:rPr lang="ru-RU" b="1" i="1" dirty="0">
                <a:solidFill>
                  <a:schemeClr val="tx1">
                    <a:lumMod val="75000"/>
                    <a:lumOff val="25000"/>
                  </a:schemeClr>
                </a:solidFill>
              </a:rPr>
              <a:t> </a:t>
            </a:r>
            <a:r>
              <a:rPr lang="ru-RU" b="1" i="1" dirty="0" err="1">
                <a:solidFill>
                  <a:schemeClr val="tx1">
                    <a:lumMod val="75000"/>
                    <a:lumOff val="25000"/>
                  </a:schemeClr>
                </a:solidFill>
              </a:rPr>
              <a:t>mortgage</a:t>
            </a:r>
            <a:r>
              <a:rPr lang="ru-RU" b="1" i="1" dirty="0">
                <a:solidFill>
                  <a:schemeClr val="tx1">
                    <a:lumMod val="75000"/>
                    <a:lumOff val="25000"/>
                  </a:schemeClr>
                </a:solidFill>
              </a:rPr>
              <a:t> </a:t>
            </a:r>
            <a:r>
              <a:rPr lang="ru-RU" b="1" i="1" dirty="0" err="1">
                <a:solidFill>
                  <a:schemeClr val="tx1">
                    <a:lumMod val="75000"/>
                    <a:lumOff val="25000"/>
                  </a:schemeClr>
                </a:solidFill>
              </a:rPr>
              <a:t>bonds</a:t>
            </a:r>
            <a:r>
              <a:rPr lang="ru-RU" b="1" i="1" dirty="0">
                <a:solidFill>
                  <a:schemeClr val="tx1">
                    <a:lumMod val="75000"/>
                    <a:lumOff val="25000"/>
                  </a:schemeClr>
                </a:solidFill>
              </a:rPr>
              <a:t> </a:t>
            </a:r>
            <a:r>
              <a:rPr lang="ru-RU" b="1" i="1" dirty="0" err="1">
                <a:solidFill>
                  <a:schemeClr val="tx1">
                    <a:lumMod val="75000"/>
                    <a:lumOff val="25000"/>
                  </a:schemeClr>
                </a:solidFill>
              </a:rPr>
              <a:t>credit</a:t>
            </a:r>
            <a:r>
              <a:rPr lang="ru-RU" b="1" i="1" dirty="0">
                <a:solidFill>
                  <a:schemeClr val="tx1">
                    <a:lumMod val="75000"/>
                    <a:lumOff val="25000"/>
                  </a:schemeClr>
                </a:solidFill>
              </a:rPr>
              <a:t> </a:t>
            </a:r>
            <a:r>
              <a:rPr lang="ru-RU" b="1" i="1" dirty="0" err="1">
                <a:solidFill>
                  <a:schemeClr val="tx1">
                    <a:lumMod val="75000"/>
                    <a:lumOff val="25000"/>
                  </a:schemeClr>
                </a:solidFill>
              </a:rPr>
              <a:t>default</a:t>
            </a:r>
            <a:r>
              <a:rPr lang="ru-RU" b="1" i="1" dirty="0">
                <a:solidFill>
                  <a:schemeClr val="tx1">
                    <a:lumMod val="75000"/>
                    <a:lumOff val="25000"/>
                  </a:schemeClr>
                </a:solidFill>
              </a:rPr>
              <a:t> </a:t>
            </a:r>
            <a:r>
              <a:rPr lang="ru-RU" b="1" i="1" dirty="0" err="1">
                <a:solidFill>
                  <a:schemeClr val="tx1">
                    <a:lumMod val="75000"/>
                    <a:lumOff val="25000"/>
                  </a:schemeClr>
                </a:solidFill>
              </a:rPr>
              <a:t>swap</a:t>
            </a:r>
            <a:r>
              <a:rPr lang="en-US" b="1" i="1" dirty="0">
                <a:solidFill>
                  <a:schemeClr val="tx1">
                    <a:lumMod val="75000"/>
                    <a:lumOff val="25000"/>
                  </a:schemeClr>
                </a:solidFill>
              </a:rPr>
              <a:t>”</a:t>
            </a:r>
            <a:r>
              <a:rPr lang="ru-RU" b="1" i="1" dirty="0">
                <a:solidFill>
                  <a:schemeClr val="tx1">
                    <a:lumMod val="75000"/>
                    <a:lumOff val="25000"/>
                  </a:schemeClr>
                </a:solidFill>
              </a:rPr>
              <a:t>.</a:t>
            </a:r>
            <a:r>
              <a:rPr lang="ru-RU" b="1" dirty="0">
                <a:solidFill>
                  <a:schemeClr val="tx1">
                    <a:lumMod val="75000"/>
                    <a:lumOff val="25000"/>
                  </a:schemeClr>
                </a:solidFill>
              </a:rPr>
              <a:t> </a:t>
            </a:r>
            <a:r>
              <a:rPr lang="ru-RU" dirty="0">
                <a:solidFill>
                  <a:schemeClr val="tx1">
                    <a:lumMod val="75000"/>
                    <a:lumOff val="25000"/>
                  </a:schemeClr>
                </a:solidFill>
              </a:rPr>
              <a:t>В дальнейшем обе стороны переговоров ни разу не ушли в сторону от обсуждения основного предмета беседы – покупки ссуд</a:t>
            </a: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Савон">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Широкоэкранный</PresentationFormat>
  <Paragraphs>76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Calibri</vt:lpstr>
      <vt:lpstr>Garamond</vt:lpstr>
      <vt:lpstr>Times New Roman</vt:lpstr>
      <vt:lpstr>Wingdings</vt:lpstr>
      <vt:lpstr>Савон</vt:lpstr>
      <vt:lpstr>ОСОБЕННОСТИ РЕАЛИЗАЦИИ ПРИНЦИПОВ КООПЕРАЦИИ В БИЗНЕС-ДИСКУРСЕ  (НА МАТЕРИАЛЕ АМЕРИКАНСКОГО КИНОФИЛЬМА «THE BIG SHORT») </vt:lpstr>
      <vt:lpstr>План</vt:lpstr>
      <vt:lpstr>Прагматика</vt:lpstr>
      <vt:lpstr>Речевые акты (60-е гг. XX века)</vt:lpstr>
      <vt:lpstr>Максимы (постулаты) Г.П. Грайса «В нормальной ситуации диалог представляет собой, в той или иной степени, особого рода совместную деятельность участников».</vt:lpstr>
      <vt:lpstr>«The Big Short»  </vt:lpstr>
      <vt:lpstr>Максима качества  </vt:lpstr>
      <vt:lpstr>Максима количества</vt:lpstr>
      <vt:lpstr>Максима релевантности (отношения)</vt:lpstr>
      <vt:lpstr>Максима ясности (способа)</vt:lpstr>
      <vt:lpstr>Основные выводы</vt:lpstr>
      <vt:lpstr>Список использованных источников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РЕАЛИЗАЦИИ ПРИНЦИПОВ КООПЕРАЦИИ В БИЗНЕС-ДИСКУРСЕ  (НА МАТЕРИАЛЕ АМЕРИКАНСКОГО КИНОФИЛЬМА «THE BIG SHORT») </dc:title>
  <dc:creator>ANASTASIIA OLEGOVNA STOLYAROVA</dc:creator>
  <cp:lastModifiedBy>ANASTASIIA OLEGOVNA STOLYAROVA</cp:lastModifiedBy>
  <cp:revision>1</cp:revision>
  <dcterms:created xsi:type="dcterms:W3CDTF">2020-04-05T01:20:54Z</dcterms:created>
  <dcterms:modified xsi:type="dcterms:W3CDTF">2020-04-05T01:21:40Z</dcterms:modified>
</cp:coreProperties>
</file>