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Lst>
  <p:sldSz cx="9144000" cy="6858000" type="screen4x3"/>
  <p:notesSz cx="6858000" cy="9144000"/>
  <p:custDataLst>
    <p:tags r:id="rId8"/>
  </p:custDataLst>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White">
      <p:bgPr>
        <a:solidFill>
          <a:schemeClr val="bg1"/>
        </a:solidFill>
        <a:effectLst/>
      </p:bgPr>
    </p:bg>
    <p:spTree>
      <p:nvGrpSpPr>
        <p:cNvPr id="1" name=""/>
        <p:cNvGrpSpPr/>
        <p:nvPr/>
      </p:nvGrpSpPr>
      <p:grpSpPr>
        <a:xfrm>
          <a:off x="0" y="0"/>
          <a:ext cx="0" cy="0"/>
          <a:chOff x="0" y="0"/>
          <a:chExt cx="0" cy="0"/>
        </a:xfrm>
      </p:grpSpPr>
      <p:sp>
        <p:nvSpPr>
          <p:cNvPr id="4"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5" name="Text Box 14"/>
          <p:cNvSpPr txBox="1">
            <a:spLocks noChangeArrowheads="1"/>
          </p:cNvSpPr>
          <p:nvPr/>
        </p:nvSpPr>
        <p:spPr bwMode="gray">
          <a:xfrm>
            <a:off x="3886200" y="5715000"/>
            <a:ext cx="1612900" cy="519113"/>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800" b="1">
                <a:latin typeface="Verdana" pitchFamily="34" charset="0"/>
                <a:cs typeface="+mn-cs"/>
              </a:rPr>
              <a:t>LOGO</a:t>
            </a:r>
          </a:p>
        </p:txBody>
      </p:sp>
      <p:grpSp>
        <p:nvGrpSpPr>
          <p:cNvPr id="6" name="Group 31"/>
          <p:cNvGrpSpPr>
            <a:grpSpLocks/>
          </p:cNvGrpSpPr>
          <p:nvPr/>
        </p:nvGrpSpPr>
        <p:grpSpPr bwMode="auto">
          <a:xfrm rot="421294">
            <a:off x="971550" y="692150"/>
            <a:ext cx="1871663" cy="1944688"/>
            <a:chOff x="521" y="482"/>
            <a:chExt cx="1134" cy="1142"/>
          </a:xfrm>
        </p:grpSpPr>
        <p:sp>
          <p:nvSpPr>
            <p:cNvPr id="7"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nvGrpSpPr>
            <p:cNvPr id="8" name="Group 33"/>
            <p:cNvGrpSpPr>
              <a:grpSpLocks/>
            </p:cNvGrpSpPr>
            <p:nvPr userDrawn="1"/>
          </p:nvGrpSpPr>
          <p:grpSpPr bwMode="auto">
            <a:xfrm rot="56277">
              <a:off x="1299" y="1223"/>
              <a:ext cx="264" cy="217"/>
              <a:chOff x="3451" y="877"/>
              <a:chExt cx="401" cy="341"/>
            </a:xfrm>
          </p:grpSpPr>
          <p:sp>
            <p:nvSpPr>
              <p:cNvPr id="37" name="Oval 34"/>
              <p:cNvSpPr>
                <a:spLocks noChangeArrowheads="1"/>
              </p:cNvSpPr>
              <p:nvPr/>
            </p:nvSpPr>
            <p:spPr bwMode="gray">
              <a:xfrm>
                <a:off x="3636" y="1025"/>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8" name="Oval 35"/>
              <p:cNvSpPr>
                <a:spLocks noChangeArrowheads="1"/>
              </p:cNvSpPr>
              <p:nvPr/>
            </p:nvSpPr>
            <p:spPr bwMode="gray">
              <a:xfrm>
                <a:off x="3761" y="1127"/>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9" name="Oval 36"/>
              <p:cNvSpPr>
                <a:spLocks noChangeArrowheads="1"/>
              </p:cNvSpPr>
              <p:nvPr/>
            </p:nvSpPr>
            <p:spPr bwMode="gray">
              <a:xfrm>
                <a:off x="3451" y="877"/>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9" name="Group 37"/>
            <p:cNvGrpSpPr>
              <a:grpSpLocks/>
            </p:cNvGrpSpPr>
            <p:nvPr userDrawn="1"/>
          </p:nvGrpSpPr>
          <p:grpSpPr bwMode="auto">
            <a:xfrm rot="-2383151">
              <a:off x="1389" y="946"/>
              <a:ext cx="266" cy="220"/>
              <a:chOff x="3451" y="876"/>
              <a:chExt cx="404" cy="342"/>
            </a:xfrm>
          </p:grpSpPr>
          <p:sp>
            <p:nvSpPr>
              <p:cNvPr id="34" name="Oval 38"/>
              <p:cNvSpPr>
                <a:spLocks noChangeArrowheads="1"/>
              </p:cNvSpPr>
              <p:nvPr/>
            </p:nvSpPr>
            <p:spPr bwMode="gray">
              <a:xfrm>
                <a:off x="3638" y="1024"/>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5" name="Oval 39"/>
              <p:cNvSpPr>
                <a:spLocks noChangeArrowheads="1"/>
              </p:cNvSpPr>
              <p:nvPr/>
            </p:nvSpPr>
            <p:spPr bwMode="gray">
              <a:xfrm>
                <a:off x="3764" y="1127"/>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6" name="Oval 40"/>
              <p:cNvSpPr>
                <a:spLocks noChangeArrowheads="1"/>
              </p:cNvSpPr>
              <p:nvPr/>
            </p:nvSpPr>
            <p:spPr bwMode="gray">
              <a:xfrm>
                <a:off x="3451" y="876"/>
                <a:ext cx="183" cy="18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 name="Group 41"/>
            <p:cNvGrpSpPr>
              <a:grpSpLocks/>
            </p:cNvGrpSpPr>
            <p:nvPr userDrawn="1"/>
          </p:nvGrpSpPr>
          <p:grpSpPr bwMode="auto">
            <a:xfrm rot="-4925197">
              <a:off x="1295" y="618"/>
              <a:ext cx="259" cy="226"/>
              <a:chOff x="3452" y="877"/>
              <a:chExt cx="403" cy="341"/>
            </a:xfrm>
          </p:grpSpPr>
          <p:sp>
            <p:nvSpPr>
              <p:cNvPr id="31" name="Oval 42"/>
              <p:cNvSpPr>
                <a:spLocks noChangeArrowheads="1"/>
              </p:cNvSpPr>
              <p:nvPr/>
            </p:nvSpPr>
            <p:spPr bwMode="gray">
              <a:xfrm>
                <a:off x="3639" y="1025"/>
                <a:ext cx="110" cy="125"/>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2" name="Oval 43"/>
              <p:cNvSpPr>
                <a:spLocks noChangeArrowheads="1"/>
              </p:cNvSpPr>
              <p:nvPr/>
            </p:nvSpPr>
            <p:spPr bwMode="gray">
              <a:xfrm>
                <a:off x="3763" y="1126"/>
                <a:ext cx="92"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3" name="Oval 44"/>
              <p:cNvSpPr>
                <a:spLocks noChangeArrowheads="1"/>
              </p:cNvSpPr>
              <p:nvPr/>
            </p:nvSpPr>
            <p:spPr bwMode="gray">
              <a:xfrm>
                <a:off x="3452" y="877"/>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1" name="Group 45"/>
            <p:cNvGrpSpPr>
              <a:grpSpLocks/>
            </p:cNvGrpSpPr>
            <p:nvPr userDrawn="1"/>
          </p:nvGrpSpPr>
          <p:grpSpPr bwMode="auto">
            <a:xfrm rot="3149186">
              <a:off x="986" y="1395"/>
              <a:ext cx="259" cy="227"/>
              <a:chOff x="3450" y="880"/>
              <a:chExt cx="403" cy="341"/>
            </a:xfrm>
          </p:grpSpPr>
          <p:sp>
            <p:nvSpPr>
              <p:cNvPr id="28" name="Oval 46"/>
              <p:cNvSpPr>
                <a:spLocks noChangeArrowheads="1"/>
              </p:cNvSpPr>
              <p:nvPr/>
            </p:nvSpPr>
            <p:spPr bwMode="gray">
              <a:xfrm>
                <a:off x="3637" y="1027"/>
                <a:ext cx="110" cy="125"/>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9" name="Oval 47"/>
              <p:cNvSpPr>
                <a:spLocks noChangeArrowheads="1"/>
              </p:cNvSpPr>
              <p:nvPr/>
            </p:nvSpPr>
            <p:spPr bwMode="gray">
              <a:xfrm>
                <a:off x="3761" y="1129"/>
                <a:ext cx="92"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30" name="Oval 48"/>
              <p:cNvSpPr>
                <a:spLocks noChangeArrowheads="1"/>
              </p:cNvSpPr>
              <p:nvPr/>
            </p:nvSpPr>
            <p:spPr bwMode="gray">
              <a:xfrm>
                <a:off x="3450" y="880"/>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2" name="Group 49"/>
            <p:cNvGrpSpPr>
              <a:grpSpLocks/>
            </p:cNvGrpSpPr>
            <p:nvPr userDrawn="1"/>
          </p:nvGrpSpPr>
          <p:grpSpPr bwMode="auto">
            <a:xfrm rot="-7676986">
              <a:off x="954" y="481"/>
              <a:ext cx="259" cy="227"/>
              <a:chOff x="3455" y="877"/>
              <a:chExt cx="402" cy="342"/>
            </a:xfrm>
          </p:grpSpPr>
          <p:sp>
            <p:nvSpPr>
              <p:cNvPr id="25" name="Oval 50"/>
              <p:cNvSpPr>
                <a:spLocks noChangeArrowheads="1"/>
              </p:cNvSpPr>
              <p:nvPr/>
            </p:nvSpPr>
            <p:spPr bwMode="gray">
              <a:xfrm>
                <a:off x="3640" y="1025"/>
                <a:ext cx="110" cy="125"/>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6" name="Oval 51"/>
              <p:cNvSpPr>
                <a:spLocks noChangeArrowheads="1"/>
              </p:cNvSpPr>
              <p:nvPr/>
            </p:nvSpPr>
            <p:spPr bwMode="gray">
              <a:xfrm>
                <a:off x="3765" y="1127"/>
                <a:ext cx="92"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7" name="Oval 52"/>
              <p:cNvSpPr>
                <a:spLocks noChangeArrowheads="1"/>
              </p:cNvSpPr>
              <p:nvPr/>
            </p:nvSpPr>
            <p:spPr bwMode="gray">
              <a:xfrm>
                <a:off x="3455" y="877"/>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3" name="Group 53"/>
            <p:cNvGrpSpPr>
              <a:grpSpLocks/>
            </p:cNvGrpSpPr>
            <p:nvPr userDrawn="1"/>
          </p:nvGrpSpPr>
          <p:grpSpPr bwMode="auto">
            <a:xfrm rot="-10348150">
              <a:off x="642" y="646"/>
              <a:ext cx="264" cy="221"/>
              <a:chOff x="3453" y="878"/>
              <a:chExt cx="401" cy="344"/>
            </a:xfrm>
          </p:grpSpPr>
          <p:sp>
            <p:nvSpPr>
              <p:cNvPr id="22" name="Oval 54"/>
              <p:cNvSpPr>
                <a:spLocks noChangeArrowheads="1"/>
              </p:cNvSpPr>
              <p:nvPr/>
            </p:nvSpPr>
            <p:spPr bwMode="gray">
              <a:xfrm>
                <a:off x="3640" y="1029"/>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3" name="Oval 55"/>
              <p:cNvSpPr>
                <a:spLocks noChangeArrowheads="1"/>
              </p:cNvSpPr>
              <p:nvPr/>
            </p:nvSpPr>
            <p:spPr bwMode="gray">
              <a:xfrm>
                <a:off x="3763" y="1131"/>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4" name="Oval 56"/>
              <p:cNvSpPr>
                <a:spLocks noChangeArrowheads="1"/>
              </p:cNvSpPr>
              <p:nvPr/>
            </p:nvSpPr>
            <p:spPr bwMode="gray">
              <a:xfrm>
                <a:off x="3453" y="878"/>
                <a:ext cx="183" cy="18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4" name="Group 57"/>
            <p:cNvGrpSpPr>
              <a:grpSpLocks/>
            </p:cNvGrpSpPr>
            <p:nvPr userDrawn="1"/>
          </p:nvGrpSpPr>
          <p:grpSpPr bwMode="auto">
            <a:xfrm rot="8606759">
              <a:off x="529" y="971"/>
              <a:ext cx="264" cy="216"/>
              <a:chOff x="3453" y="882"/>
              <a:chExt cx="402" cy="340"/>
            </a:xfrm>
          </p:grpSpPr>
          <p:sp>
            <p:nvSpPr>
              <p:cNvPr id="19" name="Oval 58"/>
              <p:cNvSpPr>
                <a:spLocks noChangeArrowheads="1"/>
              </p:cNvSpPr>
              <p:nvPr/>
            </p:nvSpPr>
            <p:spPr bwMode="gray">
              <a:xfrm>
                <a:off x="3639" y="1027"/>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0" name="Oval 59"/>
              <p:cNvSpPr>
                <a:spLocks noChangeArrowheads="1"/>
              </p:cNvSpPr>
              <p:nvPr/>
            </p:nvSpPr>
            <p:spPr bwMode="gray">
              <a:xfrm>
                <a:off x="3764" y="1131"/>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1" name="Oval 60"/>
              <p:cNvSpPr>
                <a:spLocks noChangeArrowheads="1"/>
              </p:cNvSpPr>
              <p:nvPr/>
            </p:nvSpPr>
            <p:spPr bwMode="gray">
              <a:xfrm>
                <a:off x="3453" y="882"/>
                <a:ext cx="183"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5" name="Group 61"/>
            <p:cNvGrpSpPr>
              <a:grpSpLocks/>
            </p:cNvGrpSpPr>
            <p:nvPr userDrawn="1"/>
          </p:nvGrpSpPr>
          <p:grpSpPr bwMode="auto">
            <a:xfrm rot="6279754">
              <a:off x="643" y="1291"/>
              <a:ext cx="261" cy="226"/>
              <a:chOff x="3451" y="880"/>
              <a:chExt cx="403" cy="342"/>
            </a:xfrm>
          </p:grpSpPr>
          <p:sp>
            <p:nvSpPr>
              <p:cNvPr id="16" name="Oval 62"/>
              <p:cNvSpPr>
                <a:spLocks noChangeArrowheads="1"/>
              </p:cNvSpPr>
              <p:nvPr/>
            </p:nvSpPr>
            <p:spPr bwMode="gray">
              <a:xfrm>
                <a:off x="3639" y="1027"/>
                <a:ext cx="110" cy="125"/>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7" name="Oval 63"/>
              <p:cNvSpPr>
                <a:spLocks noChangeArrowheads="1"/>
              </p:cNvSpPr>
              <p:nvPr/>
            </p:nvSpPr>
            <p:spPr bwMode="gray">
              <a:xfrm>
                <a:off x="3762" y="1130"/>
                <a:ext cx="92"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8" name="Oval 64"/>
              <p:cNvSpPr>
                <a:spLocks noChangeArrowheads="1"/>
              </p:cNvSpPr>
              <p:nvPr/>
            </p:nvSpPr>
            <p:spPr bwMode="gray">
              <a:xfrm>
                <a:off x="3451" y="880"/>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sp>
        <p:nvSpPr>
          <p:cNvPr id="40"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1"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2"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3"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4"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5" name="Rectangle 71"/>
          <p:cNvSpPr>
            <a:spLocks noChangeArrowheads="1"/>
          </p:cNvSpPr>
          <p:nvPr/>
        </p:nvSpPr>
        <p:spPr bwMode="gray">
          <a:xfrm>
            <a:off x="0" y="6553200"/>
            <a:ext cx="457200" cy="319088"/>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6" name="Rectangle 72"/>
          <p:cNvSpPr>
            <a:spLocks noChangeArrowheads="1"/>
          </p:cNvSpPr>
          <p:nvPr/>
        </p:nvSpPr>
        <p:spPr bwMode="gray">
          <a:xfrm>
            <a:off x="0" y="0"/>
            <a:ext cx="457200" cy="304800"/>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7"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8"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49"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50"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51"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52" name="Line 80"/>
          <p:cNvSpPr>
            <a:spLocks noChangeShapeType="1"/>
          </p:cNvSpPr>
          <p:nvPr/>
        </p:nvSpPr>
        <p:spPr bwMode="auto">
          <a:xfrm>
            <a:off x="0" y="304800"/>
            <a:ext cx="9144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3" name="Line 81"/>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4" name="Line 82"/>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5" name="Line 83"/>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7" name="Line 85"/>
          <p:cNvSpPr>
            <a:spLocks noChangeShapeType="1"/>
          </p:cNvSpPr>
          <p:nvPr/>
        </p:nvSpPr>
        <p:spPr bwMode="auto">
          <a:xfrm>
            <a:off x="8763000" y="1752600"/>
            <a:ext cx="381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8" name="Line 86"/>
          <p:cNvSpPr>
            <a:spLocks noChangeShapeType="1"/>
          </p:cNvSpPr>
          <p:nvPr/>
        </p:nvSpPr>
        <p:spPr bwMode="auto">
          <a:xfrm>
            <a:off x="8763000" y="1905000"/>
            <a:ext cx="381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59" name="Line 87"/>
          <p:cNvSpPr>
            <a:spLocks noChangeShapeType="1"/>
          </p:cNvSpPr>
          <p:nvPr/>
        </p:nvSpPr>
        <p:spPr bwMode="auto">
          <a:xfrm>
            <a:off x="2543175" y="6553200"/>
            <a:ext cx="0" cy="304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2555B3BE-A688-46F9-AF6C-1493A8D6130A}" type="slidenum">
              <a:rPr lang="ru-RU"/>
              <a:pPr>
                <a:defRPr/>
              </a:pPr>
              <a:t>‹#›</a:t>
            </a:fld>
            <a:endParaRPr lang="ru-RU"/>
          </a:p>
        </p:txBody>
      </p:sp>
      <p:sp>
        <p:nvSpPr>
          <p:cNvPr id="6" name="Rectangle 138"/>
          <p:cNvSpPr>
            <a:spLocks noGrp="1" noChangeArrowheads="1"/>
          </p:cNvSpPr>
          <p:nvPr>
            <p:ph type="dt" sz="half" idx="12"/>
          </p:nvPr>
        </p:nvSpPr>
        <p:spPr>
          <a:ln/>
        </p:spPr>
        <p:txBody>
          <a:bodyPr/>
          <a:lstStyle>
            <a:lvl1pPr>
              <a:defRPr/>
            </a:lvl1pPr>
          </a:lstStyle>
          <a:p>
            <a:pPr>
              <a:defRPr/>
            </a:pPr>
            <a:fld id="{2B3EFF8A-B636-40EA-87FE-74F226F271E6}" type="datetimeFigureOut">
              <a:rPr lang="ru-RU"/>
              <a:pPr>
                <a:defRPr/>
              </a:pPr>
              <a:t>21.04.2020</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122238"/>
            <a:ext cx="2005012" cy="60277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122238"/>
            <a:ext cx="5865813" cy="60277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85AEFB46-BF2D-40C1-9482-8880264F2B3E}" type="slidenum">
              <a:rPr lang="ru-RU"/>
              <a:pPr>
                <a:defRPr/>
              </a:pPr>
              <a:t>‹#›</a:t>
            </a:fld>
            <a:endParaRPr lang="ru-RU"/>
          </a:p>
        </p:txBody>
      </p:sp>
      <p:sp>
        <p:nvSpPr>
          <p:cNvPr id="6" name="Rectangle 138"/>
          <p:cNvSpPr>
            <a:spLocks noGrp="1" noChangeArrowheads="1"/>
          </p:cNvSpPr>
          <p:nvPr>
            <p:ph type="dt" sz="half" idx="12"/>
          </p:nvPr>
        </p:nvSpPr>
        <p:spPr>
          <a:ln/>
        </p:spPr>
        <p:txBody>
          <a:bodyPr/>
          <a:lstStyle>
            <a:lvl1pPr>
              <a:defRPr/>
            </a:lvl1pPr>
          </a:lstStyle>
          <a:p>
            <a:pPr>
              <a:defRPr/>
            </a:pPr>
            <a:fld id="{544D6841-4CFC-4727-93B2-5D45D70DDCF9}" type="datetimeFigureOut">
              <a:rPr lang="ru-RU"/>
              <a:pPr>
                <a:defRPr/>
              </a:pPr>
              <a:t>21.04.2020</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22238"/>
            <a:ext cx="67056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228725"/>
            <a:ext cx="8023225" cy="4921250"/>
          </a:xfrm>
        </p:spPr>
        <p:txBody>
          <a:bodyPr/>
          <a:lstStyle/>
          <a:p>
            <a:pPr lvl="0"/>
            <a:r>
              <a:rPr lang="ru-RU" noProof="0" smtClean="0"/>
              <a:t>Вставка таблицы</a:t>
            </a:r>
            <a:endParaRPr lang="ru-RU"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44FB942A-1F4E-4EB3-AD24-B4C2660B4E50}" type="slidenum">
              <a:rPr lang="ru-RU"/>
              <a:pPr>
                <a:defRPr/>
              </a:pPr>
              <a:t>‹#›</a:t>
            </a:fld>
            <a:endParaRPr lang="ru-RU"/>
          </a:p>
        </p:txBody>
      </p:sp>
      <p:sp>
        <p:nvSpPr>
          <p:cNvPr id="6" name="Rectangle 138"/>
          <p:cNvSpPr>
            <a:spLocks noGrp="1" noChangeArrowheads="1"/>
          </p:cNvSpPr>
          <p:nvPr>
            <p:ph type="dt" sz="half" idx="12"/>
          </p:nvPr>
        </p:nvSpPr>
        <p:spPr>
          <a:ln/>
        </p:spPr>
        <p:txBody>
          <a:bodyPr/>
          <a:lstStyle>
            <a:lvl1pPr>
              <a:defRPr/>
            </a:lvl1pPr>
          </a:lstStyle>
          <a:p>
            <a:pPr>
              <a:defRPr/>
            </a:pPr>
            <a:fld id="{D342C7D8-8F73-4902-8174-062153B2C3D0}" type="datetimeFigureOut">
              <a:rPr lang="ru-RU"/>
              <a:pPr>
                <a:defRPr/>
              </a:pPr>
              <a:t>21.04.2020</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A251E871-8B42-43FD-984A-680F0387FD97}" type="slidenum">
              <a:rPr lang="ru-RU"/>
              <a:pPr>
                <a:defRPr/>
              </a:pPr>
              <a:t>‹#›</a:t>
            </a:fld>
            <a:endParaRPr lang="ru-RU"/>
          </a:p>
        </p:txBody>
      </p:sp>
      <p:sp>
        <p:nvSpPr>
          <p:cNvPr id="6" name="Rectangle 138"/>
          <p:cNvSpPr>
            <a:spLocks noGrp="1" noChangeArrowheads="1"/>
          </p:cNvSpPr>
          <p:nvPr>
            <p:ph type="dt" sz="half" idx="12"/>
          </p:nvPr>
        </p:nvSpPr>
        <p:spPr>
          <a:ln/>
        </p:spPr>
        <p:txBody>
          <a:bodyPr/>
          <a:lstStyle>
            <a:lvl1pPr>
              <a:defRPr/>
            </a:lvl1pPr>
          </a:lstStyle>
          <a:p>
            <a:pPr>
              <a:defRPr/>
            </a:pPr>
            <a:fld id="{0EF8131F-B2FE-48E7-AFAE-2159DF1341BB}" type="datetimeFigureOut">
              <a:rPr lang="ru-RU"/>
              <a:pPr>
                <a:defRPr/>
              </a:pPr>
              <a:t>21.04.2020</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77282919-5F9D-48E5-9857-CF7ABF0CE565}" type="slidenum">
              <a:rPr lang="ru-RU"/>
              <a:pPr>
                <a:defRPr/>
              </a:pPr>
              <a:t>‹#›</a:t>
            </a:fld>
            <a:endParaRPr lang="ru-RU"/>
          </a:p>
        </p:txBody>
      </p:sp>
      <p:sp>
        <p:nvSpPr>
          <p:cNvPr id="6" name="Rectangle 138"/>
          <p:cNvSpPr>
            <a:spLocks noGrp="1" noChangeArrowheads="1"/>
          </p:cNvSpPr>
          <p:nvPr>
            <p:ph type="dt" sz="half" idx="12"/>
          </p:nvPr>
        </p:nvSpPr>
        <p:spPr>
          <a:ln/>
        </p:spPr>
        <p:txBody>
          <a:bodyPr/>
          <a:lstStyle>
            <a:lvl1pPr>
              <a:defRPr/>
            </a:lvl1pPr>
          </a:lstStyle>
          <a:p>
            <a:pPr>
              <a:defRPr/>
            </a:pPr>
            <a:fld id="{0C6CBAD8-999C-4676-ABA0-13409C6362E4}" type="datetimeFigureOut">
              <a:rPr lang="ru-RU"/>
              <a:pPr>
                <a:defRPr/>
              </a:pPr>
              <a:t>21.04.2020</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1367A197-9A20-460B-9EB2-E57642C163C4}" type="slidenum">
              <a:rPr lang="ru-RU"/>
              <a:pPr>
                <a:defRPr/>
              </a:pPr>
              <a:t>‹#›</a:t>
            </a:fld>
            <a:endParaRPr lang="ru-RU"/>
          </a:p>
        </p:txBody>
      </p:sp>
      <p:sp>
        <p:nvSpPr>
          <p:cNvPr id="7" name="Rectangle 138"/>
          <p:cNvSpPr>
            <a:spLocks noGrp="1" noChangeArrowheads="1"/>
          </p:cNvSpPr>
          <p:nvPr>
            <p:ph type="dt" sz="half" idx="12"/>
          </p:nvPr>
        </p:nvSpPr>
        <p:spPr>
          <a:ln/>
        </p:spPr>
        <p:txBody>
          <a:bodyPr/>
          <a:lstStyle>
            <a:lvl1pPr>
              <a:defRPr/>
            </a:lvl1pPr>
          </a:lstStyle>
          <a:p>
            <a:pPr>
              <a:defRPr/>
            </a:pPr>
            <a:fld id="{DDDDE8FE-C491-4368-98E3-87A5F7B4E67C}" type="datetimeFigureOut">
              <a:rPr lang="ru-RU"/>
              <a:pPr>
                <a:defRPr/>
              </a:pPr>
              <a:t>21.04.2020</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endParaRPr lang="ru-RU"/>
          </a:p>
        </p:txBody>
      </p:sp>
      <p:sp>
        <p:nvSpPr>
          <p:cNvPr id="8" name="Rectangle 6"/>
          <p:cNvSpPr>
            <a:spLocks noGrp="1" noChangeArrowheads="1"/>
          </p:cNvSpPr>
          <p:nvPr>
            <p:ph type="sldNum" sz="quarter" idx="11"/>
          </p:nvPr>
        </p:nvSpPr>
        <p:spPr>
          <a:ln/>
        </p:spPr>
        <p:txBody>
          <a:bodyPr/>
          <a:lstStyle>
            <a:lvl1pPr>
              <a:defRPr/>
            </a:lvl1pPr>
          </a:lstStyle>
          <a:p>
            <a:pPr>
              <a:defRPr/>
            </a:pPr>
            <a:fld id="{B10C5A2A-8CC6-4CFC-BF0D-0B6743191E6D}" type="slidenum">
              <a:rPr lang="ru-RU"/>
              <a:pPr>
                <a:defRPr/>
              </a:pPr>
              <a:t>‹#›</a:t>
            </a:fld>
            <a:endParaRPr lang="ru-RU"/>
          </a:p>
        </p:txBody>
      </p:sp>
      <p:sp>
        <p:nvSpPr>
          <p:cNvPr id="9" name="Rectangle 138"/>
          <p:cNvSpPr>
            <a:spLocks noGrp="1" noChangeArrowheads="1"/>
          </p:cNvSpPr>
          <p:nvPr>
            <p:ph type="dt" sz="half" idx="12"/>
          </p:nvPr>
        </p:nvSpPr>
        <p:spPr>
          <a:ln/>
        </p:spPr>
        <p:txBody>
          <a:bodyPr/>
          <a:lstStyle>
            <a:lvl1pPr>
              <a:defRPr/>
            </a:lvl1pPr>
          </a:lstStyle>
          <a:p>
            <a:pPr>
              <a:defRPr/>
            </a:pPr>
            <a:fld id="{6157C00E-8785-4E5B-A16A-E23E3C842ADA}" type="datetimeFigureOut">
              <a:rPr lang="ru-RU"/>
              <a:pPr>
                <a:defRPr/>
              </a:pPr>
              <a:t>21.04.2020</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endParaRPr lang="ru-RU"/>
          </a:p>
        </p:txBody>
      </p:sp>
      <p:sp>
        <p:nvSpPr>
          <p:cNvPr id="4" name="Rectangle 6"/>
          <p:cNvSpPr>
            <a:spLocks noGrp="1" noChangeArrowheads="1"/>
          </p:cNvSpPr>
          <p:nvPr>
            <p:ph type="sldNum" sz="quarter" idx="11"/>
          </p:nvPr>
        </p:nvSpPr>
        <p:spPr>
          <a:ln/>
        </p:spPr>
        <p:txBody>
          <a:bodyPr/>
          <a:lstStyle>
            <a:lvl1pPr>
              <a:defRPr/>
            </a:lvl1pPr>
          </a:lstStyle>
          <a:p>
            <a:pPr>
              <a:defRPr/>
            </a:pPr>
            <a:fld id="{71DCDDF9-0F39-4C15-A8D6-9EB4B1B3090D}" type="slidenum">
              <a:rPr lang="ru-RU"/>
              <a:pPr>
                <a:defRPr/>
              </a:pPr>
              <a:t>‹#›</a:t>
            </a:fld>
            <a:endParaRPr lang="ru-RU"/>
          </a:p>
        </p:txBody>
      </p:sp>
      <p:sp>
        <p:nvSpPr>
          <p:cNvPr id="5" name="Rectangle 138"/>
          <p:cNvSpPr>
            <a:spLocks noGrp="1" noChangeArrowheads="1"/>
          </p:cNvSpPr>
          <p:nvPr>
            <p:ph type="dt" sz="half" idx="12"/>
          </p:nvPr>
        </p:nvSpPr>
        <p:spPr>
          <a:ln/>
        </p:spPr>
        <p:txBody>
          <a:bodyPr/>
          <a:lstStyle>
            <a:lvl1pPr>
              <a:defRPr/>
            </a:lvl1pPr>
          </a:lstStyle>
          <a:p>
            <a:pPr>
              <a:defRPr/>
            </a:pPr>
            <a:fld id="{C39270D0-2937-4919-A283-06C51DCF7C07}" type="datetimeFigureOut">
              <a:rPr lang="ru-RU"/>
              <a:pPr>
                <a:defRPr/>
              </a:pPr>
              <a:t>21.04.2020</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ru-RU"/>
          </a:p>
        </p:txBody>
      </p:sp>
      <p:sp>
        <p:nvSpPr>
          <p:cNvPr id="3" name="Rectangle 6"/>
          <p:cNvSpPr>
            <a:spLocks noGrp="1" noChangeArrowheads="1"/>
          </p:cNvSpPr>
          <p:nvPr>
            <p:ph type="sldNum" sz="quarter" idx="11"/>
          </p:nvPr>
        </p:nvSpPr>
        <p:spPr>
          <a:ln/>
        </p:spPr>
        <p:txBody>
          <a:bodyPr/>
          <a:lstStyle>
            <a:lvl1pPr>
              <a:defRPr/>
            </a:lvl1pPr>
          </a:lstStyle>
          <a:p>
            <a:pPr>
              <a:defRPr/>
            </a:pPr>
            <a:fld id="{C6FD68F2-7391-4616-AA92-C041B4BD2448}" type="slidenum">
              <a:rPr lang="ru-RU"/>
              <a:pPr>
                <a:defRPr/>
              </a:pPr>
              <a:t>‹#›</a:t>
            </a:fld>
            <a:endParaRPr lang="ru-RU"/>
          </a:p>
        </p:txBody>
      </p:sp>
      <p:sp>
        <p:nvSpPr>
          <p:cNvPr id="4" name="Rectangle 138"/>
          <p:cNvSpPr>
            <a:spLocks noGrp="1" noChangeArrowheads="1"/>
          </p:cNvSpPr>
          <p:nvPr>
            <p:ph type="dt" sz="half" idx="12"/>
          </p:nvPr>
        </p:nvSpPr>
        <p:spPr>
          <a:ln/>
        </p:spPr>
        <p:txBody>
          <a:bodyPr/>
          <a:lstStyle>
            <a:lvl1pPr>
              <a:defRPr/>
            </a:lvl1pPr>
          </a:lstStyle>
          <a:p>
            <a:pPr>
              <a:defRPr/>
            </a:pPr>
            <a:fld id="{003C9EB6-799B-46C6-8273-7208A0056954}" type="datetimeFigureOut">
              <a:rPr lang="ru-RU"/>
              <a:pPr>
                <a:defRPr/>
              </a:pPr>
              <a:t>21.04.2020</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CD8E39FC-77CE-4039-8F3D-70C21BDF0580}" type="slidenum">
              <a:rPr lang="ru-RU"/>
              <a:pPr>
                <a:defRPr/>
              </a:pPr>
              <a:t>‹#›</a:t>
            </a:fld>
            <a:endParaRPr lang="ru-RU"/>
          </a:p>
        </p:txBody>
      </p:sp>
      <p:sp>
        <p:nvSpPr>
          <p:cNvPr id="7" name="Rectangle 138"/>
          <p:cNvSpPr>
            <a:spLocks noGrp="1" noChangeArrowheads="1"/>
          </p:cNvSpPr>
          <p:nvPr>
            <p:ph type="dt" sz="half" idx="12"/>
          </p:nvPr>
        </p:nvSpPr>
        <p:spPr>
          <a:ln/>
        </p:spPr>
        <p:txBody>
          <a:bodyPr/>
          <a:lstStyle>
            <a:lvl1pPr>
              <a:defRPr/>
            </a:lvl1pPr>
          </a:lstStyle>
          <a:p>
            <a:pPr>
              <a:defRPr/>
            </a:pPr>
            <a:fld id="{9EB9C558-0D6D-4C1C-A101-633D7D0F972B}" type="datetimeFigureOut">
              <a:rPr lang="ru-RU"/>
              <a:pPr>
                <a:defRPr/>
              </a:pPr>
              <a:t>21.04.2020</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25FD2D2F-E813-42FB-97EF-5913E84E7134}" type="slidenum">
              <a:rPr lang="ru-RU"/>
              <a:pPr>
                <a:defRPr/>
              </a:pPr>
              <a:t>‹#›</a:t>
            </a:fld>
            <a:endParaRPr lang="ru-RU"/>
          </a:p>
        </p:txBody>
      </p:sp>
      <p:sp>
        <p:nvSpPr>
          <p:cNvPr id="7" name="Rectangle 138"/>
          <p:cNvSpPr>
            <a:spLocks noGrp="1" noChangeArrowheads="1"/>
          </p:cNvSpPr>
          <p:nvPr>
            <p:ph type="dt" sz="half" idx="12"/>
          </p:nvPr>
        </p:nvSpPr>
        <p:spPr>
          <a:ln/>
        </p:spPr>
        <p:txBody>
          <a:bodyPr/>
          <a:lstStyle>
            <a:lvl1pPr>
              <a:defRPr/>
            </a:lvl1pPr>
          </a:lstStyle>
          <a:p>
            <a:pPr>
              <a:defRPr/>
            </a:pPr>
            <a:fld id="{1B222729-1552-4D16-A881-977FF056D508}" type="datetimeFigureOut">
              <a:rPr lang="ru-RU"/>
              <a:pPr>
                <a:defRPr/>
              </a:pPr>
              <a:t>21.04.2020</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27" name="Rectangle 3"/>
          <p:cNvSpPr>
            <a:spLocks noGrp="1" noChangeArrowheads="1"/>
          </p:cNvSpPr>
          <p:nvPr>
            <p:ph type="body" idx="1"/>
          </p:nvPr>
        </p:nvSpPr>
        <p:spPr bwMode="gray">
          <a:xfrm>
            <a:off x="609600" y="1228725"/>
            <a:ext cx="8023225" cy="4921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latin typeface="+mn-lt"/>
                <a:cs typeface="+mn-cs"/>
              </a:defRPr>
            </a:lvl1pPr>
          </a:lstStyle>
          <a:p>
            <a:pPr>
              <a:defRPr/>
            </a:pPr>
            <a:endParaRPr lang="ru-RU"/>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A1CA8759-CE73-4DF7-B81E-DF176F2BCF67}" type="slidenum">
              <a:rPr lang="ru-RU"/>
              <a:pPr>
                <a:defRPr/>
              </a:pPr>
              <a:t>‹#›</a:t>
            </a:fld>
            <a:endParaRPr lang="ru-RU"/>
          </a:p>
        </p:txBody>
      </p:sp>
      <p:sp>
        <p:nvSpPr>
          <p:cNvPr id="1052" name="Rectangle 28"/>
          <p:cNvSpPr>
            <a:spLocks noChangeArrowheads="1"/>
          </p:cNvSpPr>
          <p:nvPr/>
        </p:nvSpPr>
        <p:spPr bwMode="gray">
          <a:xfrm>
            <a:off x="0" y="0"/>
            <a:ext cx="457200" cy="768350"/>
          </a:xfrm>
          <a:prstGeom prst="rect">
            <a:avLst/>
          </a:prstGeom>
          <a:solidFill>
            <a:schemeClr val="hlink"/>
          </a:solidFill>
          <a:ln w="9525">
            <a:noFill/>
            <a:miter lim="800000"/>
            <a:headEnd/>
            <a:tailEnd/>
          </a:ln>
          <a:effectLst/>
        </p:spPr>
        <p:txBody>
          <a:bodyPr wrap="none" anchor="ctr"/>
          <a:lstStyle/>
          <a:p>
            <a:pPr algn="ctr" fontAlgn="auto">
              <a:spcBef>
                <a:spcPts val="0"/>
              </a:spcBef>
              <a:spcAft>
                <a:spcPts val="0"/>
              </a:spcAft>
              <a:defRPr/>
            </a:pPr>
            <a:endParaRPr lang="ru-RU">
              <a:latin typeface="+mn-lt"/>
              <a:cs typeface="+mn-cs"/>
            </a:endParaRPr>
          </a:p>
        </p:txBody>
      </p:sp>
      <p:sp>
        <p:nvSpPr>
          <p:cNvPr id="1054" name="Rectangle 30"/>
          <p:cNvSpPr>
            <a:spLocks noChangeArrowheads="1"/>
          </p:cNvSpPr>
          <p:nvPr/>
        </p:nvSpPr>
        <p:spPr bwMode="gray">
          <a:xfrm>
            <a:off x="0" y="762000"/>
            <a:ext cx="457200" cy="152400"/>
          </a:xfrm>
          <a:prstGeom prst="rect">
            <a:avLst/>
          </a:prstGeom>
          <a:solidFill>
            <a:schemeClr val="bg2"/>
          </a:solidFill>
          <a:ln w="9525">
            <a:noFill/>
            <a:miter lim="800000"/>
            <a:headEnd/>
            <a:tailEnd/>
          </a:ln>
          <a:effectLst/>
        </p:spPr>
        <p:txBody>
          <a:bodyPr wrap="none" anchor="ctr"/>
          <a:lstStyle/>
          <a:p>
            <a:pPr algn="ctr" fontAlgn="auto">
              <a:spcBef>
                <a:spcPts val="0"/>
              </a:spcBef>
              <a:spcAft>
                <a:spcPts val="0"/>
              </a:spcAft>
              <a:defRPr/>
            </a:pPr>
            <a:endParaRPr lang="ru-RU">
              <a:latin typeface="+mn-lt"/>
              <a:cs typeface="+mn-cs"/>
            </a:endParaRPr>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ru-RU">
              <a:latin typeface="+mn-lt"/>
              <a:cs typeface="+mn-cs"/>
            </a:endParaRPr>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ru-RU">
              <a:latin typeface="+mn-lt"/>
              <a:cs typeface="+mn-cs"/>
            </a:endParaRPr>
          </a:p>
        </p:txBody>
      </p:sp>
      <p:sp>
        <p:nvSpPr>
          <p:cNvPr id="1079" name="Rectangle 55"/>
          <p:cNvSpPr>
            <a:spLocks noChangeArrowheads="1"/>
          </p:cNvSpPr>
          <p:nvPr/>
        </p:nvSpPr>
        <p:spPr bwMode="gray">
          <a:xfrm>
            <a:off x="0" y="6656388"/>
            <a:ext cx="457200" cy="209550"/>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87" name="Rectangle 63"/>
          <p:cNvSpPr>
            <a:spLocks noChangeArrowheads="1"/>
          </p:cNvSpPr>
          <p:nvPr/>
        </p:nvSpPr>
        <p:spPr bwMode="gray">
          <a:xfrm>
            <a:off x="8769350" y="6019800"/>
            <a:ext cx="374650" cy="642938"/>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90" name="Rectangle 66"/>
          <p:cNvSpPr>
            <a:spLocks noChangeArrowheads="1"/>
          </p:cNvSpPr>
          <p:nvPr/>
        </p:nvSpPr>
        <p:spPr bwMode="gray">
          <a:xfrm>
            <a:off x="8763000" y="762000"/>
            <a:ext cx="381000" cy="152400"/>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lang="ru-RU">
              <a:latin typeface="+mn-lt"/>
              <a:cs typeface="+mn-cs"/>
            </a:endParaRPr>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w="9525">
            <a:noFill/>
            <a:miter lim="800000"/>
            <a:headEnd/>
            <a:tailEnd/>
          </a:ln>
          <a:effectLst/>
        </p:spPr>
        <p:txBody>
          <a:bodyPr wrap="none" anchor="ctr"/>
          <a:lstStyle/>
          <a:p>
            <a:pPr algn="ctr" fontAlgn="auto">
              <a:spcBef>
                <a:spcPts val="0"/>
              </a:spcBef>
              <a:spcAft>
                <a:spcPts val="0"/>
              </a:spcAft>
              <a:defRPr/>
            </a:pPr>
            <a:endParaRPr lang="ru-RU">
              <a:latin typeface="+mn-lt"/>
              <a:cs typeface="+mn-cs"/>
            </a:endParaRPr>
          </a:p>
        </p:txBody>
      </p:sp>
      <p:sp>
        <p:nvSpPr>
          <p:cNvPr id="1043" name="Rectangle 2"/>
          <p:cNvSpPr>
            <a:spLocks noGrp="1" noChangeArrowheads="1"/>
          </p:cNvSpPr>
          <p:nvPr>
            <p:ph type="title"/>
          </p:nvPr>
        </p:nvSpPr>
        <p:spPr bwMode="gray">
          <a:xfrm>
            <a:off x="990600" y="122238"/>
            <a:ext cx="6705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grpSp>
        <p:nvGrpSpPr>
          <p:cNvPr id="1044"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nvGrpSpPr>
            <p:cNvPr id="1055"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40" y="1024"/>
                <a:ext cx="111"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32" name="Oval 108"/>
              <p:cNvSpPr>
                <a:spLocks noChangeArrowheads="1"/>
              </p:cNvSpPr>
              <p:nvPr userDrawn="1"/>
            </p:nvSpPr>
            <p:spPr bwMode="gray">
              <a:xfrm>
                <a:off x="3763" y="1126"/>
                <a:ext cx="90"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33" name="Oval 109"/>
              <p:cNvSpPr>
                <a:spLocks noChangeArrowheads="1"/>
              </p:cNvSpPr>
              <p:nvPr userDrawn="1"/>
            </p:nvSpPr>
            <p:spPr bwMode="gray">
              <a:xfrm>
                <a:off x="3448" y="876"/>
                <a:ext cx="180"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2" name="Group 110"/>
            <p:cNvGrpSpPr>
              <a:grpSpLocks/>
            </p:cNvGrpSpPr>
            <p:nvPr userDrawn="1"/>
          </p:nvGrpSpPr>
          <p:grpSpPr bwMode="auto">
            <a:xfrm rot="-2104554">
              <a:off x="5358" y="218"/>
              <a:ext cx="97" cy="75"/>
              <a:chOff x="3452" y="878"/>
              <a:chExt cx="402" cy="342"/>
            </a:xfrm>
          </p:grpSpPr>
          <p:sp>
            <p:nvSpPr>
              <p:cNvPr id="1135" name="Oval 111"/>
              <p:cNvSpPr>
                <a:spLocks noChangeArrowheads="1"/>
              </p:cNvSpPr>
              <p:nvPr userDrawn="1"/>
            </p:nvSpPr>
            <p:spPr bwMode="gray">
              <a:xfrm>
                <a:off x="3637" y="1018"/>
                <a:ext cx="112"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36" name="Oval 112"/>
              <p:cNvSpPr>
                <a:spLocks noChangeArrowheads="1"/>
              </p:cNvSpPr>
              <p:nvPr userDrawn="1"/>
            </p:nvSpPr>
            <p:spPr bwMode="gray">
              <a:xfrm>
                <a:off x="3761" y="1124"/>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37" name="Oval 113"/>
              <p:cNvSpPr>
                <a:spLocks noChangeArrowheads="1"/>
              </p:cNvSpPr>
              <p:nvPr userDrawn="1"/>
            </p:nvSpPr>
            <p:spPr bwMode="gray">
              <a:xfrm>
                <a:off x="3450" y="874"/>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57"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40" y="1021"/>
                <a:ext cx="110" cy="12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40" name="Oval 116"/>
              <p:cNvSpPr>
                <a:spLocks noChangeArrowheads="1"/>
              </p:cNvSpPr>
              <p:nvPr userDrawn="1"/>
            </p:nvSpPr>
            <p:spPr bwMode="gray">
              <a:xfrm>
                <a:off x="3763" y="1125"/>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41" name="Oval 117"/>
              <p:cNvSpPr>
                <a:spLocks noChangeArrowheads="1"/>
              </p:cNvSpPr>
              <p:nvPr userDrawn="1"/>
            </p:nvSpPr>
            <p:spPr bwMode="gray">
              <a:xfrm>
                <a:off x="3453" y="877"/>
                <a:ext cx="183" cy="18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58"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38" y="1024"/>
                <a:ext cx="110" cy="12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44" name="Oval 120"/>
              <p:cNvSpPr>
                <a:spLocks noChangeArrowheads="1"/>
              </p:cNvSpPr>
              <p:nvPr userDrawn="1"/>
            </p:nvSpPr>
            <p:spPr bwMode="gray">
              <a:xfrm>
                <a:off x="3763" y="1128"/>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45" name="Oval 121"/>
              <p:cNvSpPr>
                <a:spLocks noChangeArrowheads="1"/>
              </p:cNvSpPr>
              <p:nvPr userDrawn="1"/>
            </p:nvSpPr>
            <p:spPr bwMode="gray">
              <a:xfrm>
                <a:off x="3451" y="876"/>
                <a:ext cx="183"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59" name="Group 122"/>
            <p:cNvGrpSpPr>
              <a:grpSpLocks/>
            </p:cNvGrpSpPr>
            <p:nvPr userDrawn="1"/>
          </p:nvGrpSpPr>
          <p:grpSpPr bwMode="auto">
            <a:xfrm rot="-7888389">
              <a:off x="5212" y="46"/>
              <a:ext cx="88" cy="83"/>
              <a:chOff x="3452" y="878"/>
              <a:chExt cx="402" cy="342"/>
            </a:xfrm>
          </p:grpSpPr>
          <p:sp>
            <p:nvSpPr>
              <p:cNvPr id="1147" name="Oval 123"/>
              <p:cNvSpPr>
                <a:spLocks noChangeArrowheads="1"/>
              </p:cNvSpPr>
              <p:nvPr userDrawn="1"/>
            </p:nvSpPr>
            <p:spPr bwMode="gray">
              <a:xfrm>
                <a:off x="3641" y="1021"/>
                <a:ext cx="110" cy="12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48" name="Oval 124"/>
              <p:cNvSpPr>
                <a:spLocks noChangeArrowheads="1"/>
              </p:cNvSpPr>
              <p:nvPr userDrawn="1"/>
            </p:nvSpPr>
            <p:spPr bwMode="gray">
              <a:xfrm>
                <a:off x="3766" y="1125"/>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49" name="Oval 125"/>
              <p:cNvSpPr>
                <a:spLocks noChangeArrowheads="1"/>
              </p:cNvSpPr>
              <p:nvPr userDrawn="1"/>
            </p:nvSpPr>
            <p:spPr bwMode="gray">
              <a:xfrm>
                <a:off x="3454" y="872"/>
                <a:ext cx="183"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6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7"/>
                <a:ext cx="112"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52" name="Oval 128"/>
              <p:cNvSpPr>
                <a:spLocks noChangeArrowheads="1"/>
              </p:cNvSpPr>
              <p:nvPr userDrawn="1"/>
            </p:nvSpPr>
            <p:spPr bwMode="gray">
              <a:xfrm>
                <a:off x="3762" y="1133"/>
                <a:ext cx="91" cy="9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53" name="Oval 129"/>
              <p:cNvSpPr>
                <a:spLocks noChangeArrowheads="1"/>
              </p:cNvSpPr>
              <p:nvPr userDrawn="1"/>
            </p:nvSpPr>
            <p:spPr bwMode="gray">
              <a:xfrm>
                <a:off x="3451" y="879"/>
                <a:ext cx="182" cy="18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61" name="Group 130"/>
            <p:cNvGrpSpPr>
              <a:grpSpLocks/>
            </p:cNvGrpSpPr>
            <p:nvPr userDrawn="1"/>
          </p:nvGrpSpPr>
          <p:grpSpPr bwMode="auto">
            <a:xfrm rot="8885358">
              <a:off x="5041" y="204"/>
              <a:ext cx="97" cy="75"/>
              <a:chOff x="3452" y="878"/>
              <a:chExt cx="402" cy="342"/>
            </a:xfrm>
          </p:grpSpPr>
          <p:sp>
            <p:nvSpPr>
              <p:cNvPr id="1155" name="Oval 131"/>
              <p:cNvSpPr>
                <a:spLocks noChangeArrowheads="1"/>
              </p:cNvSpPr>
              <p:nvPr userDrawn="1"/>
            </p:nvSpPr>
            <p:spPr bwMode="gray">
              <a:xfrm>
                <a:off x="3640" y="1022"/>
                <a:ext cx="112"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56" name="Oval 132"/>
              <p:cNvSpPr>
                <a:spLocks noChangeArrowheads="1"/>
              </p:cNvSpPr>
              <p:nvPr userDrawn="1"/>
            </p:nvSpPr>
            <p:spPr bwMode="gray">
              <a:xfrm>
                <a:off x="3760" y="1127"/>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57" name="Oval 133"/>
              <p:cNvSpPr>
                <a:spLocks noChangeArrowheads="1"/>
              </p:cNvSpPr>
              <p:nvPr userDrawn="1"/>
            </p:nvSpPr>
            <p:spPr bwMode="gray">
              <a:xfrm>
                <a:off x="3451" y="874"/>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nvGrpSpPr>
            <p:cNvPr id="1062" name="Group 134"/>
            <p:cNvGrpSpPr>
              <a:grpSpLocks/>
            </p:cNvGrpSpPr>
            <p:nvPr userDrawn="1"/>
          </p:nvGrpSpPr>
          <p:grpSpPr bwMode="auto">
            <a:xfrm rot="6558351">
              <a:off x="5085" y="304"/>
              <a:ext cx="88" cy="82"/>
              <a:chOff x="3452" y="878"/>
              <a:chExt cx="402" cy="342"/>
            </a:xfrm>
          </p:grpSpPr>
          <p:sp>
            <p:nvSpPr>
              <p:cNvPr id="1159" name="Oval 135"/>
              <p:cNvSpPr>
                <a:spLocks noChangeArrowheads="1"/>
              </p:cNvSpPr>
              <p:nvPr userDrawn="1"/>
            </p:nvSpPr>
            <p:spPr bwMode="gray">
              <a:xfrm>
                <a:off x="3640" y="1031"/>
                <a:ext cx="110" cy="12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60" name="Oval 136"/>
              <p:cNvSpPr>
                <a:spLocks noChangeArrowheads="1"/>
              </p:cNvSpPr>
              <p:nvPr userDrawn="1"/>
            </p:nvSpPr>
            <p:spPr bwMode="gray">
              <a:xfrm>
                <a:off x="3763" y="1130"/>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1161" name="Oval 137"/>
              <p:cNvSpPr>
                <a:spLocks noChangeArrowheads="1"/>
              </p:cNvSpPr>
              <p:nvPr userDrawn="1"/>
            </p:nvSpPr>
            <p:spPr bwMode="gray">
              <a:xfrm>
                <a:off x="3451" y="882"/>
                <a:ext cx="183" cy="18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auto">
                  <a:spcBef>
                    <a:spcPts val="0"/>
                  </a:spcBef>
                  <a:spcAft>
                    <a:spcPts val="0"/>
                  </a:spcAft>
                  <a:defRPr/>
                </a:pPr>
                <a:endParaRPr lang="ru-RU">
                  <a:latin typeface="+mn-lt"/>
                  <a:cs typeface="+mn-cs"/>
                </a:endParaRPr>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1" smtClean="0">
                <a:latin typeface="+mn-lt"/>
                <a:cs typeface="+mn-cs"/>
              </a:defRPr>
            </a:lvl1pPr>
          </a:lstStyle>
          <a:p>
            <a:pPr>
              <a:defRPr/>
            </a:pPr>
            <a:fld id="{D48ABD03-EC29-4DA0-9C78-45FEFC8D50EB}" type="datetimeFigureOut">
              <a:rPr lang="ru-RU"/>
              <a:pPr>
                <a:defRPr/>
              </a:pPr>
              <a:t>21.04.2020</a:t>
            </a:fld>
            <a:endParaRPr lang="ru-RU"/>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a:latin typeface="+mn-lt"/>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spcBef>
          <a:spcPct val="0"/>
        </a:spcBef>
        <a:spcAft>
          <a:spcPct val="0"/>
        </a:spcAft>
        <a:defRPr sz="2800" b="1" i="1">
          <a:solidFill>
            <a:schemeClr val="tx1"/>
          </a:solidFill>
          <a:latin typeface="+mj-lt"/>
          <a:ea typeface="+mj-ea"/>
          <a:cs typeface="+mj-cs"/>
        </a:defRPr>
      </a:lvl1pPr>
      <a:lvl2pPr algn="l" rtl="0" fontAlgn="base">
        <a:spcBef>
          <a:spcPct val="0"/>
        </a:spcBef>
        <a:spcAft>
          <a:spcPct val="0"/>
        </a:spcAft>
        <a:defRPr sz="2800" b="1" i="1">
          <a:solidFill>
            <a:schemeClr val="tx1"/>
          </a:solidFill>
          <a:latin typeface="Verdana" pitchFamily="34" charset="0"/>
        </a:defRPr>
      </a:lvl2pPr>
      <a:lvl3pPr algn="l" rtl="0" fontAlgn="base">
        <a:spcBef>
          <a:spcPct val="0"/>
        </a:spcBef>
        <a:spcAft>
          <a:spcPct val="0"/>
        </a:spcAft>
        <a:defRPr sz="2800" b="1" i="1">
          <a:solidFill>
            <a:schemeClr val="tx1"/>
          </a:solidFill>
          <a:latin typeface="Verdana" pitchFamily="34" charset="0"/>
        </a:defRPr>
      </a:lvl3pPr>
      <a:lvl4pPr algn="l" rtl="0" fontAlgn="base">
        <a:spcBef>
          <a:spcPct val="0"/>
        </a:spcBef>
        <a:spcAft>
          <a:spcPct val="0"/>
        </a:spcAft>
        <a:defRPr sz="2800" b="1" i="1">
          <a:solidFill>
            <a:schemeClr val="tx1"/>
          </a:solidFill>
          <a:latin typeface="Verdana" pitchFamily="34" charset="0"/>
        </a:defRPr>
      </a:lvl4pPr>
      <a:lvl5pPr algn="l" rtl="0" fontAlgn="base">
        <a:spcBef>
          <a:spcPct val="0"/>
        </a:spcBef>
        <a:spcAft>
          <a:spcPct val="0"/>
        </a:spcAft>
        <a:defRPr sz="2800" b="1" i="1">
          <a:solidFill>
            <a:schemeClr val="tx1"/>
          </a:solidFill>
          <a:latin typeface="Verdana" pitchFamily="34" charset="0"/>
        </a:defRPr>
      </a:lvl5pPr>
      <a:lvl6pPr marL="457200" algn="l" rtl="0" eaLnBrk="1" fontAlgn="base" hangingPunct="1">
        <a:spcBef>
          <a:spcPct val="0"/>
        </a:spcBef>
        <a:spcAft>
          <a:spcPct val="0"/>
        </a:spcAft>
        <a:defRPr sz="2800" b="1" i="1">
          <a:solidFill>
            <a:schemeClr val="tx1"/>
          </a:solidFill>
          <a:latin typeface="Verdana" pitchFamily="34" charset="0"/>
        </a:defRPr>
      </a:lvl6pPr>
      <a:lvl7pPr marL="914400" algn="l" rtl="0" eaLnBrk="1" fontAlgn="base" hangingPunct="1">
        <a:spcBef>
          <a:spcPct val="0"/>
        </a:spcBef>
        <a:spcAft>
          <a:spcPct val="0"/>
        </a:spcAft>
        <a:defRPr sz="2800" b="1" i="1">
          <a:solidFill>
            <a:schemeClr val="tx1"/>
          </a:solidFill>
          <a:latin typeface="Verdana" pitchFamily="34" charset="0"/>
        </a:defRPr>
      </a:lvl7pPr>
      <a:lvl8pPr marL="1371600" algn="l" rtl="0" eaLnBrk="1" fontAlgn="base" hangingPunct="1">
        <a:spcBef>
          <a:spcPct val="0"/>
        </a:spcBef>
        <a:spcAft>
          <a:spcPct val="0"/>
        </a:spcAft>
        <a:defRPr sz="2800" b="1" i="1">
          <a:solidFill>
            <a:schemeClr val="tx1"/>
          </a:solidFill>
          <a:latin typeface="Verdana" pitchFamily="34" charset="0"/>
        </a:defRPr>
      </a:lvl8pPr>
      <a:lvl9pPr marL="1828800" algn="l"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fontAlgn="base">
        <a:spcBef>
          <a:spcPct val="20000"/>
        </a:spcBef>
        <a:spcAft>
          <a:spcPct val="0"/>
        </a:spcAft>
        <a:buClr>
          <a:schemeClr val="tx1"/>
        </a:buClr>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p:txBody>
          <a:bodyPr/>
          <a:lstStyle/>
          <a:p>
            <a:endParaRPr lang="ru-RU" smtClean="0"/>
          </a:p>
        </p:txBody>
      </p:sp>
      <p:sp>
        <p:nvSpPr>
          <p:cNvPr id="3075" name="Подзаголовок 2"/>
          <p:cNvSpPr>
            <a:spLocks noGrp="1"/>
          </p:cNvSpPr>
          <p:nvPr>
            <p:ph type="subTitle" idx="1"/>
          </p:nvPr>
        </p:nvSpPr>
        <p:spPr/>
        <p:txBody>
          <a:bodyPr/>
          <a:lstStyle/>
          <a:p>
            <a:endParaRPr lang="ru-RU" smtClean="0"/>
          </a:p>
        </p:txBody>
      </p:sp>
      <p:pic>
        <p:nvPicPr>
          <p:cNvPr id="3076" name="Picture 2"/>
          <p:cNvPicPr>
            <a:picLocks noChangeAspect="1" noChangeArrowheads="1"/>
          </p:cNvPicPr>
          <p:nvPr/>
        </p:nvPicPr>
        <p:blipFill>
          <a:blip r:embed="rId2"/>
          <a:srcRect/>
          <a:stretch>
            <a:fillRect/>
          </a:stretch>
        </p:blipFill>
        <p:spPr bwMode="auto">
          <a:xfrm>
            <a:off x="0" y="-457200"/>
            <a:ext cx="9753600" cy="7315200"/>
          </a:xfrm>
          <a:prstGeom prst="rect">
            <a:avLst/>
          </a:prstGeom>
          <a:noFill/>
          <a:ln w="9525">
            <a:noFill/>
            <a:miter lim="800000"/>
            <a:headEnd/>
            <a:tailEnd/>
          </a:ln>
        </p:spPr>
      </p:pic>
      <p:sp>
        <p:nvSpPr>
          <p:cNvPr id="5" name="Прямоугольник 4"/>
          <p:cNvSpPr>
            <a:spLocks noChangeArrowheads="1"/>
          </p:cNvSpPr>
          <p:nvPr/>
        </p:nvSpPr>
        <p:spPr bwMode="auto">
          <a:xfrm>
            <a:off x="3708400" y="2276475"/>
            <a:ext cx="2144713" cy="1016000"/>
          </a:xfrm>
          <a:prstGeom prst="rect">
            <a:avLst/>
          </a:prstGeom>
          <a:noFill/>
          <a:ln w="9525">
            <a:noFill/>
            <a:miter lim="800000"/>
            <a:headEnd/>
            <a:tailEnd/>
          </a:ln>
        </p:spPr>
        <p:txBody>
          <a:bodyPr wrap="none">
            <a:spAutoFit/>
          </a:bodyPr>
          <a:lstStyle/>
          <a:p>
            <a:r>
              <a:rPr lang="en-US" sz="6000" b="1">
                <a:latin typeface="Verdana" pitchFamily="34" charset="0"/>
              </a:rPr>
              <a:t>Easter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68313" y="5732463"/>
            <a:ext cx="8351837" cy="923925"/>
          </a:xfrm>
          <a:prstGeom prst="rect">
            <a:avLst/>
          </a:prstGeom>
          <a:noFill/>
          <a:ln w="9525">
            <a:noFill/>
            <a:miter lim="800000"/>
            <a:headEnd/>
            <a:tailEnd/>
          </a:ln>
        </p:spPr>
        <p:txBody>
          <a:bodyPr>
            <a:spAutoFit/>
          </a:bodyPr>
          <a:lstStyle/>
          <a:p>
            <a:r>
              <a:rPr lang="en-US" b="1">
                <a:latin typeface="Verdana" pitchFamily="34" charset="0"/>
              </a:rPr>
              <a:t>Easter is celebrated every spring. It is always celebrated on a Sunday. Easter has its roots in many traditions gathered from many parts of the globe.</a:t>
            </a:r>
          </a:p>
        </p:txBody>
      </p:sp>
      <p:pic>
        <p:nvPicPr>
          <p:cNvPr id="2050" name="Picture 2"/>
          <p:cNvPicPr>
            <a:picLocks noChangeAspect="1" noChangeArrowheads="1"/>
          </p:cNvPicPr>
          <p:nvPr/>
        </p:nvPicPr>
        <p:blipFill>
          <a:blip r:embed="rId2"/>
          <a:srcRect/>
          <a:stretch>
            <a:fillRect/>
          </a:stretch>
        </p:blipFill>
        <p:spPr bwMode="auto">
          <a:xfrm>
            <a:off x="1979613" y="1052513"/>
            <a:ext cx="5697537" cy="4268787"/>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1582738"/>
            <a:ext cx="4465637" cy="4246562"/>
          </a:xfrm>
          <a:prstGeom prst="rect">
            <a:avLst/>
          </a:prstGeom>
          <a:noFill/>
          <a:ln w="9525">
            <a:noFill/>
            <a:miter lim="800000"/>
            <a:headEnd/>
            <a:tailEnd/>
          </a:ln>
        </p:spPr>
        <p:txBody>
          <a:bodyPr>
            <a:spAutoFit/>
          </a:bodyPr>
          <a:lstStyle/>
          <a:p>
            <a:r>
              <a:rPr lang="en-US" b="1">
                <a:latin typeface="Verdana" pitchFamily="34" charset="0"/>
              </a:rPr>
              <a:t>There are many symbols of Easter. German settlers to Pennsylvania brought with them the story of the Easter Bunny. Children believed that if they were good, the Easter Bunny would lay a nest of colored eggs. Because rabbits are known for producing a lot of young, especially in the springtime, they symbolize new life. As the Easter Bunny custom spread across the country, it led to other traditions such as Easter baskets and gift giving.</a:t>
            </a:r>
            <a:endParaRPr lang="ru-RU" b="1">
              <a:latin typeface="Verdana" pitchFamily="34" charset="0"/>
            </a:endParaRPr>
          </a:p>
        </p:txBody>
      </p:sp>
      <p:pic>
        <p:nvPicPr>
          <p:cNvPr id="3074" name="Picture 2"/>
          <p:cNvPicPr>
            <a:picLocks noChangeAspect="1" noChangeArrowheads="1"/>
          </p:cNvPicPr>
          <p:nvPr/>
        </p:nvPicPr>
        <p:blipFill>
          <a:blip r:embed="rId2"/>
          <a:srcRect/>
          <a:stretch>
            <a:fillRect/>
          </a:stretch>
        </p:blipFill>
        <p:spPr bwMode="auto">
          <a:xfrm>
            <a:off x="4932363" y="1700213"/>
            <a:ext cx="3498850" cy="41243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003800" y="1196975"/>
            <a:ext cx="3563938" cy="4246563"/>
          </a:xfrm>
          <a:prstGeom prst="rect">
            <a:avLst/>
          </a:prstGeom>
          <a:noFill/>
          <a:ln w="9525">
            <a:noFill/>
            <a:miter lim="800000"/>
            <a:headEnd/>
            <a:tailEnd/>
          </a:ln>
        </p:spPr>
        <p:txBody>
          <a:bodyPr>
            <a:spAutoFit/>
          </a:bodyPr>
          <a:lstStyle/>
          <a:p>
            <a:r>
              <a:rPr lang="en-US" b="1">
                <a:latin typeface="Verdana" pitchFamily="34" charset="0"/>
              </a:rPr>
              <a:t>Birds lay a great number of colorful eggs in the spring which has brought about the use of Easter eggs, egg dyeing and egg hunts. Long ago, the egg was honored during many springtime festivals. Egg dyeing was popular in ancient times and continues to be popular today. To the Christian, the egg represents the rebirth of the earth and of man.</a:t>
            </a:r>
            <a:endParaRPr lang="ru-RU" b="1">
              <a:latin typeface="Verdana" pitchFamily="34" charset="0"/>
            </a:endParaRPr>
          </a:p>
        </p:txBody>
      </p:sp>
      <p:pic>
        <p:nvPicPr>
          <p:cNvPr id="4098" name="Picture 2"/>
          <p:cNvPicPr>
            <a:picLocks noChangeAspect="1" noChangeArrowheads="1"/>
          </p:cNvPicPr>
          <p:nvPr/>
        </p:nvPicPr>
        <p:blipFill>
          <a:blip r:embed="rId2"/>
          <a:srcRect/>
          <a:stretch>
            <a:fillRect/>
          </a:stretch>
        </p:blipFill>
        <p:spPr bwMode="auto">
          <a:xfrm>
            <a:off x="755650" y="1341438"/>
            <a:ext cx="4051300" cy="3743325"/>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2000" fill="hold"/>
                                        <p:tgtEl>
                                          <p:spTgt spid="4098"/>
                                        </p:tgtEl>
                                        <p:attrNameLst>
                                          <p:attrName>ppt_x</p:attrName>
                                        </p:attrNameLst>
                                      </p:cBhvr>
                                      <p:tavLst>
                                        <p:tav tm="0">
                                          <p:val>
                                            <p:strVal val="#ppt_x"/>
                                          </p:val>
                                        </p:tav>
                                        <p:tav tm="100000">
                                          <p:val>
                                            <p:strVal val="#ppt_x"/>
                                          </p:val>
                                        </p:tav>
                                      </p:tavLst>
                                    </p:anim>
                                    <p:anim calcmode="lin" valueType="num">
                                      <p:cBhvr additive="base">
                                        <p:cTn id="12" dur="2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1125538"/>
            <a:ext cx="7993062" cy="922337"/>
          </a:xfrm>
          <a:prstGeom prst="rect">
            <a:avLst/>
          </a:prstGeom>
          <a:noFill/>
          <a:ln w="9525">
            <a:noFill/>
            <a:miter lim="800000"/>
            <a:headEnd/>
            <a:tailEnd/>
          </a:ln>
        </p:spPr>
        <p:txBody>
          <a:bodyPr>
            <a:spAutoFit/>
          </a:bodyPr>
          <a:lstStyle/>
          <a:p>
            <a:r>
              <a:rPr lang="en-US" b="1">
                <a:latin typeface="Verdana" pitchFamily="34" charset="0"/>
              </a:rPr>
              <a:t>Ham is the traditional food of Easter. This type of pork is popular throughout the world. In many cultures, the pig is a symbol of prosperity.</a:t>
            </a:r>
            <a:endParaRPr lang="ru-RU" b="1">
              <a:latin typeface="Verdana" pitchFamily="34" charset="0"/>
            </a:endParaRPr>
          </a:p>
        </p:txBody>
      </p:sp>
      <p:pic>
        <p:nvPicPr>
          <p:cNvPr id="5122" name="Picture 2"/>
          <p:cNvPicPr>
            <a:picLocks noChangeAspect="1" noChangeArrowheads="1"/>
          </p:cNvPicPr>
          <p:nvPr/>
        </p:nvPicPr>
        <p:blipFill>
          <a:blip r:embed="rId2"/>
          <a:srcRect/>
          <a:stretch>
            <a:fillRect/>
          </a:stretch>
        </p:blipFill>
        <p:spPr bwMode="auto">
          <a:xfrm>
            <a:off x="2627313" y="2133600"/>
            <a:ext cx="4303712" cy="43021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srcRect/>
          <a:stretch>
            <a:fillRect/>
          </a:stretch>
        </p:blipFill>
        <p:spPr bwMode="auto">
          <a:xfrm>
            <a:off x="827088" y="908050"/>
            <a:ext cx="7715250" cy="56038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efca26cfd723173d4fc5f1a1f41ba8a745a"/>
</p:tagLst>
</file>

<file path=ppt/theme/theme1.xml><?xml version="1.0" encoding="utf-8"?>
<a:theme xmlns:a="http://schemas.openxmlformats.org/drawingml/2006/main" name="sample">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cdb2004119gl</Template>
  <TotalTime>55</TotalTime>
  <Words>213</Words>
  <Application>Microsoft Office PowerPoint</Application>
  <PresentationFormat>Экран (4:3)</PresentationFormat>
  <Paragraphs>5</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Verdana</vt:lpstr>
      <vt:lpstr>Wingdings</vt:lpstr>
      <vt:lpstr>sample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ХАНИ</dc:creator>
  <cp:lastModifiedBy>Vladislava</cp:lastModifiedBy>
  <cp:revision>8</cp:revision>
  <dcterms:created xsi:type="dcterms:W3CDTF">2011-06-01T16:16:22Z</dcterms:created>
  <dcterms:modified xsi:type="dcterms:W3CDTF">2020-04-21T07:26:14Z</dcterms:modified>
</cp:coreProperties>
</file>