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825c393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825c393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3825c393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3825c393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825c393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825c393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3825c393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3825c393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3825c393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3825c393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3825c393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3825c393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3825c393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3825c393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3825c393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3825c393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3825c393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3825c393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3685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/>
              <a:t>«Речевой портрет: социолингвистические характеристики»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4983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Фахриева З.М, обучающаяся 1 курса очной формы обучения направления подготовки 45.04.01 Филология Социолингвистика (английский язык)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141525" y="3518525"/>
            <a:ext cx="7131000" cy="1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руководитель: д.филол.н., проф., заведующий кафедрой теории языка, литературы и социолингвистики Петренко А.Д.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537200"/>
            <a:ext cx="8520600" cy="25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Речевой портрет - это совокупность лексических, грамматических, фонетических особенностей речевого поведения персонажа, создающих его косвенную социолектическую и идиолектическую характеристику и выступающих в органическом единстве с авторскими ремарками и глаголами говорения.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214900"/>
            <a:ext cx="8520600" cy="41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Речевой портрет каждой личности индивидуален и отражает уникальный, неповторимый для каждого человека жизненный опыт.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Язык выступает коллективным хранителем информации о мире, социуме и его институциональных проявлениях.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Язык является неким «зеркалом» жизнедеятельности членов того или иного социума.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416325" y="913250"/>
            <a:ext cx="8053500" cy="33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Изучение особенностей речевого поведения того или иного социума может способствовать лучшему пониманию мира и окружающих нас людей, снятию страха, агрессии и неприязни по отношению к чужим этническим, религиозным и социальным группам.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550600"/>
            <a:ext cx="8520600" cy="4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Социальная изоляция солдат ведет и к их языковому обособлению и к появлению, в частности, собственного жаргона.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Солдатский жаргон, являющийся отличительным признаком речи военнослужащих срочной службы, выполняет в дискурсивной практике солдата на передовой наряду с репрезентативной, дифференцирующей, экспрессивной и номинативной функциями также и защитную функцию.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454125"/>
            <a:ext cx="8520600" cy="411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Chair force ‒ «силы стула» (пренебрежительно по отношению к созвучным air force, воздушым силам);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 dog a watch ‒ караулить (сидеть часами, словно пес);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Apple polisher ‒ услужливый перед руководством человек.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311700" y="521275"/>
            <a:ext cx="8520600" cy="4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Характерно активное употребление неполных, простых предложений, эллипсисов, инфинитива вместо императива.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Attention! ‒ Смирно!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At ease! ‒ Вольно!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ctr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idx="1" type="body"/>
          </p:nvPr>
        </p:nvSpPr>
        <p:spPr>
          <a:xfrm>
            <a:off x="311700" y="496900"/>
            <a:ext cx="8520600" cy="39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Речь солдат может рассматриваться как своеобразная (единственно доступная) форма протеста.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ru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Отличительным признаком речи солдата любой армии мира является жаргон, характеризующий, прежде всего, сферу неофициального общения военнослужащих срочной службы между собой. 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378850" y="376025"/>
            <a:ext cx="8520600" cy="4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</a:rPr>
              <a:t>Речевые портреты отражают не только особенности речи того или иного социума, но и мировоззрение, и мироощущение его членов.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</a:rPr>
              <a:t>Могут служить материалом для различных социолингвистических исследований.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</a:rPr>
              <a:t>Позволяют нам увидеть, что лежит на поверхности, выделить наиболее типичные социолингвистические характеристики речевого поведения, присущие представителям различных социумов в составе любого современного общества.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