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350046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Социолингвистические особенности СМИ»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071942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Самойлова Д.С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обучающаяся 1 курса очной формы обучения направления подготовки 45.04.01 Филология Социолингвистика (английский язык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д.филол.н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проф., заведующий кафедрой теории языка, литературы и социолингвистики Петренко А.Д.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4714908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Массмедия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ключевых сфер современного мира. СМИ информируют и интерпретируют, развлекают и обучают, являясь зеркалами «реальности».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Социальная значимость СМИ в современном обществе определяет актуальность их всестороннего изучения.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Социолингвистика – раздел языкознания, изучающий связь между языком и социальными условиями его существования.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Социолингвистические особенности СМИ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Географическое распределение информации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Интерпритация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языка текстов под различные диалекты конкретной местности.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Возрастные группы адресатов</a:t>
            </a:r>
          </a:p>
          <a:p>
            <a:pPr>
              <a:buNone/>
            </a:pPr>
            <a:endParaRPr lang="ru-RU" dirty="0" smtClean="0"/>
          </a:p>
          <a:p>
            <a:pPr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Языковой текст нацелен на определенную возрастную аудиторию. (Использование жаргонизмов, сленговых слов или выражений и т.п.)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Гендерные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различия</a:t>
            </a:r>
          </a:p>
          <a:p>
            <a:pPr>
              <a:buNone/>
            </a:pPr>
            <a:endParaRPr lang="ru-RU" dirty="0" smtClean="0"/>
          </a:p>
          <a:p>
            <a:pPr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презентуемая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мужчиной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чаще всего имеет сдержанный, менее эмоциональный тон.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Женщины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оказывают большое влияние на вербальное оформление газетных материалов, борются за очищение языка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сексистских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выражений.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768997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положение и уровень образования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аудитории</a:t>
            </a:r>
          </a:p>
          <a:p>
            <a:pPr>
              <a:buNone/>
            </a:pPr>
            <a:endParaRPr lang="ru-RU" dirty="0" smtClean="0"/>
          </a:p>
          <a:p>
            <a:pPr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чтения качественной прессы необходим высокий уровень культурной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компетенции.</a:t>
            </a:r>
          </a:p>
          <a:p>
            <a:pPr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Популярную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прессу предпочитают читатели, имеющие не очень высокий образовательный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уровень.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Социолингвистические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СМИ напрямую связаны с разными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аспектами.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они влияют на формирование языкового текста, на способ его передачи.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Журналисты тщательно учитывают все эти факторы, направляя информацию так, чтобы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массмедиа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выполняла свои основные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функции – информационную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образовательную, воздействующую.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5992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235</Words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«Социолингвистические особенности СМИ» </vt:lpstr>
      <vt:lpstr>Слайд 2</vt:lpstr>
      <vt:lpstr>Слайд 3</vt:lpstr>
      <vt:lpstr>Социолингвистические особенности СМИ</vt:lpstr>
      <vt:lpstr>Слайд 5</vt:lpstr>
      <vt:lpstr>Слайд 6</vt:lpstr>
      <vt:lpstr>Слайд 7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Социолингвистические особенности СМИ</dc:title>
  <dc:creator>Пользователь</dc:creator>
  <cp:lastModifiedBy>Пользователь</cp:lastModifiedBy>
  <cp:revision>6</cp:revision>
  <dcterms:created xsi:type="dcterms:W3CDTF">2020-04-13T17:05:08Z</dcterms:created>
  <dcterms:modified xsi:type="dcterms:W3CDTF">2020-04-14T12:46:32Z</dcterms:modified>
</cp:coreProperties>
</file>