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6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4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24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89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81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3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3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4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99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39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1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5906-A4DE-4698-B263-6951274972B1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2F1F9-7857-4029-A2B3-3CA7F9A99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49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softEdge rad="0"/>
          </a:effectLst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ВОЗРАСТНОГО ФАКТОРА КАК ОДНОГО ИЗ ЭКСТРАЛИНГВИСТИЧЕСКИХ ФАКТОРОВ В РАЗВИТИИ ЛЕКСИЧЕСКОЙ СИСТЕМЫ СОВРЕМЕННОГО АНГЛИЙСКОГО ЯЗЫКА (НА МАТЕРИАЛЕ НАИМЕНОВАНИЙ ЛИЦА)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Н.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Шиманович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филологических наук, доцент кафедры теории языка, литературы и социолингвистики, Институт иностранной филологии, Крымский федеральный университет имени В.И.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Вернадского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010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наименований лица как составляющей англоязычной картины мира ХХ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является актуальным, учитывая необходимость выявления особенностей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лингвокреативной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человека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данного исследования является изучение роли возрастного фактора, как одного из экстралингвистических факторов, в обогащении лексической системы современного английского языка.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Конец ХХ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ХХ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столетия характеризуется появлением  в английском языке значительного количества так называемых «возрастных» номинаций, что связано с повышенным вниманием 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антропохарактеристикам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современного человека, ориентацией разнообразных сфер деятельности, промышленности, СМИ на разные возрастные группы.</a:t>
            </a:r>
          </a:p>
        </p:txBody>
      </p:sp>
    </p:spTree>
    <p:extLst>
      <p:ext uri="{BB962C8B-B14F-4D97-AF65-F5344CB8AC3E}">
        <p14:creationId xmlns:p14="http://schemas.microsoft.com/office/powerpoint/2010/main" val="319578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середины ХХ века в английском языке отмечается количественный рост лексических единиц, которые фиксируют внимание на возрасте человека. В начале ХХ века круг этих номинаций ограничивался, в основном, словами с акцентом на первом десятилетии жизни человека, например,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infant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younker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 оппозиции к которым находились лексические единицы, которые означали взрослого человека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grown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8947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ХХ столетия в связи с увеличением продолжительности жизни, что стало следствием развития и совершенствования медицины, появления новых технологий (примером номинаций, которые отражают эти процессы, являются такие номинации как: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autopsy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electroceutical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Cinderella surgery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 ironing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рост продолжительности жизни и увеличение количества людей пожилого возраста стали причиной появления особого специалиста –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geriatrician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результате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улучшения качества жизни, акцент сместился в сторону номинаций, обозначающих людей пожилого возраста, среди которых зафиксированы следующие: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dinosaur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wrinkly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dusty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crinkly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older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по своим морфемным признакам указывают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дерогативное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оценочное значение и принадлежность данных номинаций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сленгу.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Номинации людей среднего возраста включают немало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оценочного характера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указывая также и на социальный статус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дохода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well-off middle ager,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muppie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middle-aged yuppie,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акроним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middle-aged middle-brow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accomplisher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большое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лексических единиц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обозначают детей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preschooler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saucepan lid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rhyming slang for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tin lid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(rhyming slang for) – a kid, child,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toddler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child between the ages of about 1 and 3 years old,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tween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tweenager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children who are 11 – 12 years old,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молодежь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pisher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(US, informal)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youth, a youngster,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teeny-bopper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young teenager who keenly follows the latest fashions in clothes, pop music,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55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градацию по возрастному параметру, как правило, влияет социальный фактор. Так, словосочетание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представителями старшего поколения с иронией по отношению к людям, которые родились через несколько десятилетий после войны и чья жизнь лишена трудностей. К аналогичным номинациям можно отнести также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X / Gen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slacker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Generation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baby-buster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синоним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twenty-nothing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номинации опосредованно, неточно указывают на возраст человека, соотнося его с определенным периодом.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4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демографические изменения, увеличение продолжительности жизни, усиление расхождений в мировоззрении разных возрастных групп населения, что связано с ростом темпов жизни, привело к выделению определенных возрастных групп населения и было зафиксировано с помощью многочисленных лексических единиц, образованных  разными способами.</a:t>
            </a:r>
          </a:p>
        </p:txBody>
      </p:sp>
    </p:spTree>
    <p:extLst>
      <p:ext uri="{BB962C8B-B14F-4D97-AF65-F5344CB8AC3E}">
        <p14:creationId xmlns:p14="http://schemas.microsoft.com/office/powerpoint/2010/main" val="11695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592</Words>
  <Application>Microsoft Office PowerPoint</Application>
  <PresentationFormat>Широкоэкранный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РОЛЬ ВОЗРАСТНОГО ФАКТОРА КАК ОДНОГО ИЗ ЭКСТРАЛИНГВИСТИЧЕСКИХ ФАКТОРОВ В РАЗВИТИИ ЛЕКСИЧЕСКОЙ СИСТЕМЫ СОВРЕМЕННОГО АНГЛИЙСКОГО ЯЗЫКА (НА МАТЕРИАЛЕ НАИМЕНОВАНИЙ ЛИЦА) </vt:lpstr>
      <vt:lpstr>Изучение наименований лица как составляющей англоязычной картины мира ХХI века является актуальным, учитывая необходимость выявления особенностей лингвокреативной деятельности человека.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ВОЗРАСТНОГО ФАКТОРА КАК ОДНОГО ИЗ ЭКСТРАЛИНГВИСТИЧЕСКИХ ФАКТОРОВ В РАЗВИТИИ ЛЕКСИЧЕСКОЙ СИСТЕМЫ СОВРЕМЕННОГО АНГЛИЙСКОГО ЯЗЫКА (НА МАТЕРИАЛЕ НАИМЕНОВАНИЙ ЛИЦА)</dc:title>
  <dc:creator>Admin</dc:creator>
  <cp:lastModifiedBy>Admin</cp:lastModifiedBy>
  <cp:revision>5</cp:revision>
  <dcterms:created xsi:type="dcterms:W3CDTF">2020-04-13T14:08:44Z</dcterms:created>
  <dcterms:modified xsi:type="dcterms:W3CDTF">2020-04-13T14:38:32Z</dcterms:modified>
</cp:coreProperties>
</file>