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3.png" ContentType="image/png"/>
  <Override PartName="/ppt/media/image1.jpeg" ContentType="image/jpeg"/>
  <Override PartName="/ppt/media/image2.png" ContentType="image/png"/>
  <Override PartName="/ppt/media/image4.png" ContentType="image/png"/>
  <Override PartName="/ppt/media/image7.png" ContentType="image/png"/>
  <Override PartName="/ppt/media/image11.png" ContentType="image/png"/>
  <Override PartName="/ppt/media/image5.jpeg" ContentType="image/jpeg"/>
  <Override PartName="/ppt/media/image6.png" ContentType="image/png"/>
  <Override PartName="/ppt/media/image8.png" ContentType="image/png"/>
  <Override PartName="/ppt/media/image9.png" ContentType="image/png"/>
  <Override PartName="/ppt/media/image10.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8"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9"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41"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42"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43"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44"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45"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46"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6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66"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68"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69"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2692440" y="1871280"/>
            <a:ext cx="6815160" cy="70250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73"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74"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75"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12"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77"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78"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79"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81"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82"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83"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85"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86"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89"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1"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93"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4"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5"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6"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7"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98"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2692440" y="1871280"/>
            <a:ext cx="6815160" cy="70250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22"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23"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262626"/>
              </a:solidFill>
              <a:latin typeface="Garamond"/>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692440" y="1871280"/>
            <a:ext cx="6815160" cy="1515240"/>
          </a:xfrm>
          <a:prstGeom prst="rect">
            <a:avLst/>
          </a:prstGeom>
        </p:spPr>
        <p:txBody>
          <a:bodyPr lIns="0" rIns="0" tIns="0" bIns="0" anchor="ctr">
            <a:spAutoFit/>
          </a:bodyPr>
          <a:p>
            <a:endParaRPr b="0" lang="ru-RU" sz="1800" spc="-1" strike="noStrike">
              <a:solidFill>
                <a:srgbClr val="000000"/>
              </a:solidFill>
              <a:latin typeface="Garamond"/>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262626"/>
              </a:solidFill>
              <a:latin typeface="Garamond"/>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262626"/>
              </a:solidFill>
              <a:latin typeface="Garamond"/>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9560" cy="6855840"/>
            <a:chOff x="-15840" y="0"/>
            <a:chExt cx="12229560" cy="6855840"/>
          </a:xfrm>
        </p:grpSpPr>
        <p:pic>
          <p:nvPicPr>
            <p:cNvPr id="1" name="Picture 7" descr=""/>
            <p:cNvPicPr/>
            <p:nvPr/>
          </p:nvPicPr>
          <p:blipFill>
            <a:blip r:embed="rId3"/>
            <a:stretch/>
          </p:blipFill>
          <p:spPr>
            <a:xfrm>
              <a:off x="0" y="0"/>
              <a:ext cx="12188520" cy="6855840"/>
            </a:xfrm>
            <a:prstGeom prst="rect">
              <a:avLst/>
            </a:prstGeom>
            <a:ln>
              <a:noFill/>
            </a:ln>
          </p:spPr>
        </p:pic>
        <p:sp>
          <p:nvSpPr>
            <p:cNvPr id="2" name="CustomShape 2"/>
            <p:cNvSpPr/>
            <p:nvPr/>
          </p:nvSpPr>
          <p:spPr>
            <a:xfrm>
              <a:off x="608040" y="609480"/>
              <a:ext cx="10972440" cy="5638320"/>
            </a:xfrm>
            <a:prstGeom prst="rect">
              <a:avLst/>
            </a:prstGeom>
            <a:noFill/>
            <a:ln w="15840">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
            <p:cNvPicPr/>
            <p:nvPr/>
          </p:nvPicPr>
          <p:blipFill>
            <a:blip r:embed="rId4"/>
            <a:stretch/>
          </p:blipFill>
          <p:spPr>
            <a:xfrm>
              <a:off x="-15840" y="3153960"/>
              <a:ext cx="776880" cy="606240"/>
            </a:xfrm>
            <a:prstGeom prst="rect">
              <a:avLst/>
            </a:prstGeom>
            <a:ln>
              <a:noFill/>
            </a:ln>
          </p:spPr>
        </p:pic>
        <p:pic>
          <p:nvPicPr>
            <p:cNvPr id="4" name="Picture 10" descr=""/>
            <p:cNvPicPr/>
            <p:nvPr/>
          </p:nvPicPr>
          <p:blipFill>
            <a:blip r:embed="rId5"/>
            <a:stretch/>
          </p:blipFill>
          <p:spPr>
            <a:xfrm>
              <a:off x="11436840" y="3153960"/>
              <a:ext cx="776880" cy="606240"/>
            </a:xfrm>
            <a:prstGeom prst="rect">
              <a:avLst/>
            </a:prstGeom>
            <a:ln>
              <a:noFill/>
            </a:ln>
          </p:spPr>
        </p:pic>
      </p:grpSp>
      <p:sp>
        <p:nvSpPr>
          <p:cNvPr id="5" name="Line 3"/>
          <p:cNvSpPr/>
          <p:nvPr/>
        </p:nvSpPr>
        <p:spPr>
          <a:xfrm>
            <a:off x="1396080" y="2421360"/>
            <a:ext cx="9407160" cy="0"/>
          </a:xfrm>
          <a:prstGeom prst="line">
            <a:avLst/>
          </a:prstGeom>
          <a:ln>
            <a:round/>
          </a:ln>
        </p:spPr>
        <p:style>
          <a:lnRef idx="2">
            <a:schemeClr val="accent1"/>
          </a:lnRef>
          <a:fillRef idx="0">
            <a:schemeClr val="accent1"/>
          </a:fillRef>
          <a:effectRef idx="1">
            <a:schemeClr val="accent1"/>
          </a:effectRef>
          <a:fontRef idx="minor"/>
        </p:style>
      </p:sp>
      <p:sp>
        <p:nvSpPr>
          <p:cNvPr id="6" name="PlaceHolder 4"/>
          <p:cNvSpPr>
            <a:spLocks noGrp="1"/>
          </p:cNvSpPr>
          <p:nvPr>
            <p:ph type="title"/>
          </p:nvPr>
        </p:nvSpPr>
        <p:spPr>
          <a:xfrm>
            <a:off x="1295280" y="982080"/>
            <a:ext cx="9600840" cy="1303560"/>
          </a:xfrm>
          <a:prstGeom prst="rect">
            <a:avLst/>
          </a:prstGeom>
        </p:spPr>
        <p:txBody>
          <a:bodyPr anchor="ctr">
            <a:noAutofit/>
          </a:bodyPr>
          <a:p>
            <a:pPr algn="ctr">
              <a:lnSpc>
                <a:spcPct val="100000"/>
              </a:lnSpc>
            </a:pPr>
            <a:r>
              <a:rPr b="0" lang="ru-RU" sz="4400" spc="-1" strike="noStrike">
                <a:solidFill>
                  <a:srgbClr val="262626"/>
                </a:solidFill>
                <a:latin typeface="Garamond"/>
              </a:rPr>
              <a:t>Образец заголовка</a:t>
            </a:r>
            <a:endParaRPr b="0" lang="ru-RU" sz="4400" spc="-1" strike="noStrike">
              <a:solidFill>
                <a:srgbClr val="000000"/>
              </a:solidFill>
              <a:latin typeface="Garamond"/>
            </a:endParaRPr>
          </a:p>
        </p:txBody>
      </p:sp>
      <p:sp>
        <p:nvSpPr>
          <p:cNvPr id="7" name="PlaceHolder 5"/>
          <p:cNvSpPr>
            <a:spLocks noGrp="1"/>
          </p:cNvSpPr>
          <p:nvPr>
            <p:ph type="body"/>
          </p:nvPr>
        </p:nvSpPr>
        <p:spPr>
          <a:xfrm>
            <a:off x="1295280" y="2557080"/>
            <a:ext cx="9600840" cy="3318480"/>
          </a:xfrm>
          <a:prstGeom prst="rect">
            <a:avLst/>
          </a:prstGeom>
        </p:spPr>
        <p:txBody>
          <a:bodyPr>
            <a:noAutofit/>
          </a:bodyPr>
          <a:p>
            <a:pPr marL="285840" indent="-285480">
              <a:lnSpc>
                <a:spcPct val="100000"/>
              </a:lnSpc>
              <a:spcBef>
                <a:spcPts val="479"/>
              </a:spcBef>
              <a:spcAft>
                <a:spcPts val="601"/>
              </a:spcAft>
              <a:buClr>
                <a:srgbClr val="83992a"/>
              </a:buClr>
              <a:buSzPct val="115000"/>
              <a:buFont typeface="Arial"/>
              <a:buChar char="•"/>
            </a:pPr>
            <a:r>
              <a:rPr b="0" lang="ru-RU" sz="2400" spc="-1" strike="noStrike">
                <a:solidFill>
                  <a:srgbClr val="262626"/>
                </a:solidFill>
                <a:latin typeface="Garamond"/>
              </a:rPr>
              <a:t>Образец текста</a:t>
            </a:r>
            <a:endParaRPr b="0" lang="ru-RU" sz="2400" spc="-1" strike="noStrike">
              <a:solidFill>
                <a:srgbClr val="262626"/>
              </a:solidFill>
              <a:latin typeface="Garamond"/>
            </a:endParaRPr>
          </a:p>
          <a:p>
            <a:pPr lvl="1" marL="743040" indent="-285480">
              <a:lnSpc>
                <a:spcPct val="100000"/>
              </a:lnSpc>
              <a:spcBef>
                <a:spcPts val="400"/>
              </a:spcBef>
              <a:spcAft>
                <a:spcPts val="601"/>
              </a:spcAft>
              <a:buClr>
                <a:srgbClr val="83992a"/>
              </a:buClr>
              <a:buSzPct val="115000"/>
              <a:buFont typeface="Arial"/>
              <a:buChar char="•"/>
            </a:pPr>
            <a:r>
              <a:rPr b="0" lang="ru-RU" sz="2000" spc="-1" strike="noStrike">
                <a:solidFill>
                  <a:srgbClr val="262626"/>
                </a:solidFill>
                <a:latin typeface="Garamond"/>
              </a:rPr>
              <a:t>Второй уровень</a:t>
            </a:r>
            <a:endParaRPr b="0" lang="ru-RU" sz="2000" spc="-1" strike="noStrike">
              <a:solidFill>
                <a:srgbClr val="262626"/>
              </a:solidFill>
              <a:latin typeface="Garamond"/>
            </a:endParaRPr>
          </a:p>
          <a:p>
            <a:pPr lvl="2" marL="1200240" indent="-285480">
              <a:lnSpc>
                <a:spcPct val="100000"/>
              </a:lnSpc>
              <a:spcBef>
                <a:spcPts val="360"/>
              </a:spcBef>
              <a:spcAft>
                <a:spcPts val="601"/>
              </a:spcAft>
              <a:buClr>
                <a:srgbClr val="83992a"/>
              </a:buClr>
              <a:buSzPct val="115000"/>
              <a:buFont typeface="Arial"/>
              <a:buChar char="•"/>
            </a:pPr>
            <a:r>
              <a:rPr b="0" lang="ru-RU" sz="1800" spc="-1" strike="noStrike">
                <a:solidFill>
                  <a:srgbClr val="262626"/>
                </a:solidFill>
                <a:latin typeface="Garamond"/>
              </a:rPr>
              <a:t>Третий уровень</a:t>
            </a:r>
            <a:endParaRPr b="0" lang="ru-RU" sz="1800" spc="-1" strike="noStrike">
              <a:solidFill>
                <a:srgbClr val="262626"/>
              </a:solidFill>
              <a:latin typeface="Garamond"/>
            </a:endParaRPr>
          </a:p>
          <a:p>
            <a:pPr lvl="3" marL="1542960" indent="-171000">
              <a:lnSpc>
                <a:spcPct val="100000"/>
              </a:lnSpc>
              <a:spcBef>
                <a:spcPts val="320"/>
              </a:spcBef>
              <a:spcAft>
                <a:spcPts val="601"/>
              </a:spcAft>
              <a:buClr>
                <a:srgbClr val="83992a"/>
              </a:buClr>
              <a:buSzPct val="115000"/>
              <a:buFont typeface="Arial"/>
              <a:buChar char="•"/>
            </a:pPr>
            <a:r>
              <a:rPr b="0" lang="ru-RU" sz="1600" spc="-1" strike="noStrike">
                <a:solidFill>
                  <a:srgbClr val="262626"/>
                </a:solidFill>
                <a:latin typeface="Garamond"/>
              </a:rPr>
              <a:t>Четвертый уровень</a:t>
            </a:r>
            <a:endParaRPr b="0" lang="ru-RU" sz="1600" spc="-1" strike="noStrike">
              <a:solidFill>
                <a:srgbClr val="262626"/>
              </a:solidFill>
              <a:latin typeface="Garamond"/>
            </a:endParaRPr>
          </a:p>
          <a:p>
            <a:pPr lvl="4" marL="2000160" indent="-171000">
              <a:lnSpc>
                <a:spcPct val="100000"/>
              </a:lnSpc>
              <a:spcBef>
                <a:spcPts val="281"/>
              </a:spcBef>
              <a:spcAft>
                <a:spcPts val="601"/>
              </a:spcAft>
              <a:buClr>
                <a:srgbClr val="83992a"/>
              </a:buClr>
              <a:buSzPct val="115000"/>
              <a:buFont typeface="Arial"/>
              <a:buChar char="•"/>
            </a:pPr>
            <a:r>
              <a:rPr b="0" lang="ru-RU" sz="1400" spc="-1" strike="noStrike">
                <a:solidFill>
                  <a:srgbClr val="262626"/>
                </a:solidFill>
                <a:latin typeface="Garamond"/>
              </a:rPr>
              <a:t>Пятый уровень</a:t>
            </a:r>
            <a:endParaRPr b="0" lang="ru-RU" sz="1400" spc="-1" strike="noStrike">
              <a:solidFill>
                <a:srgbClr val="262626"/>
              </a:solidFill>
              <a:latin typeface="Garamond"/>
            </a:endParaRPr>
          </a:p>
        </p:txBody>
      </p:sp>
      <p:sp>
        <p:nvSpPr>
          <p:cNvPr id="8" name="PlaceHolder 6"/>
          <p:cNvSpPr>
            <a:spLocks noGrp="1"/>
          </p:cNvSpPr>
          <p:nvPr>
            <p:ph type="dt"/>
          </p:nvPr>
        </p:nvSpPr>
        <p:spPr>
          <a:xfrm>
            <a:off x="8677440" y="5969160"/>
            <a:ext cx="1599840" cy="279000"/>
          </a:xfrm>
          <a:prstGeom prst="rect">
            <a:avLst/>
          </a:prstGeom>
        </p:spPr>
        <p:txBody>
          <a:bodyPr anchor="ctr">
            <a:noAutofit/>
          </a:bodyPr>
          <a:p>
            <a:pPr algn="r">
              <a:lnSpc>
                <a:spcPct val="100000"/>
              </a:lnSpc>
            </a:pPr>
            <a:fld id="{8EAB77AD-5642-4C4B-BD22-E2E635CF8860}" type="datetime">
              <a:rPr b="0" lang="ru-RU" sz="1000" spc="-1" strike="noStrike">
                <a:solidFill>
                  <a:srgbClr val="000000"/>
                </a:solidFill>
                <a:latin typeface="Garamond"/>
              </a:rPr>
              <a:t>13.4.20</a:t>
            </a:fld>
            <a:endParaRPr b="0" lang="ru-RU" sz="1000" spc="-1" strike="noStrike">
              <a:latin typeface="Times New Roman"/>
            </a:endParaRPr>
          </a:p>
        </p:txBody>
      </p:sp>
      <p:sp>
        <p:nvSpPr>
          <p:cNvPr id="9" name="PlaceHolder 7"/>
          <p:cNvSpPr>
            <a:spLocks noGrp="1"/>
          </p:cNvSpPr>
          <p:nvPr>
            <p:ph type="ftr"/>
          </p:nvPr>
        </p:nvSpPr>
        <p:spPr>
          <a:xfrm>
            <a:off x="1295280" y="5969160"/>
            <a:ext cx="7305480" cy="279000"/>
          </a:xfrm>
          <a:prstGeom prst="rect">
            <a:avLst/>
          </a:prstGeom>
        </p:spPr>
        <p:txBody>
          <a:bodyPr anchor="ctr">
            <a:noAutofit/>
          </a:bodyPr>
          <a:p>
            <a:endParaRPr b="0" lang="ru-RU" sz="2400" spc="-1" strike="noStrike">
              <a:latin typeface="Times New Roman"/>
            </a:endParaRPr>
          </a:p>
        </p:txBody>
      </p:sp>
      <p:sp>
        <p:nvSpPr>
          <p:cNvPr id="10" name="PlaceHolder 8"/>
          <p:cNvSpPr>
            <a:spLocks noGrp="1"/>
          </p:cNvSpPr>
          <p:nvPr>
            <p:ph type="sldNum"/>
          </p:nvPr>
        </p:nvSpPr>
        <p:spPr>
          <a:xfrm>
            <a:off x="10353960" y="5969160"/>
            <a:ext cx="542160" cy="279000"/>
          </a:xfrm>
          <a:prstGeom prst="rect">
            <a:avLst/>
          </a:prstGeom>
        </p:spPr>
        <p:txBody>
          <a:bodyPr anchor="ctr">
            <a:noAutofit/>
          </a:bodyPr>
          <a:p>
            <a:pPr algn="r">
              <a:lnSpc>
                <a:spcPct val="100000"/>
              </a:lnSpc>
            </a:pPr>
            <a:fld id="{29C6E42B-91D0-48B8-83F0-5321747D1D7B}" type="slidenum">
              <a:rPr b="0" lang="ru-RU" sz="1000" spc="-1" strike="noStrike">
                <a:solidFill>
                  <a:srgbClr val="000000"/>
                </a:solidFill>
                <a:latin typeface="Garamond"/>
              </a:rPr>
              <a:t>1</a:t>
            </a:fld>
            <a:endParaRPr b="0" lang="ru-RU"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47" name="Group 1"/>
          <p:cNvGrpSpPr/>
          <p:nvPr/>
        </p:nvGrpSpPr>
        <p:grpSpPr>
          <a:xfrm>
            <a:off x="-15840" y="0"/>
            <a:ext cx="12229560" cy="6855840"/>
            <a:chOff x="-15840" y="0"/>
            <a:chExt cx="12229560" cy="6855840"/>
          </a:xfrm>
        </p:grpSpPr>
        <p:pic>
          <p:nvPicPr>
            <p:cNvPr id="48" name="Picture 7" descr=""/>
            <p:cNvPicPr/>
            <p:nvPr/>
          </p:nvPicPr>
          <p:blipFill>
            <a:blip r:embed="rId3"/>
            <a:stretch/>
          </p:blipFill>
          <p:spPr>
            <a:xfrm>
              <a:off x="0" y="0"/>
              <a:ext cx="12188520" cy="6855840"/>
            </a:xfrm>
            <a:prstGeom prst="rect">
              <a:avLst/>
            </a:prstGeom>
            <a:ln>
              <a:noFill/>
            </a:ln>
          </p:spPr>
        </p:pic>
        <p:sp>
          <p:nvSpPr>
            <p:cNvPr id="49" name="CustomShape 2"/>
            <p:cNvSpPr/>
            <p:nvPr/>
          </p:nvSpPr>
          <p:spPr>
            <a:xfrm>
              <a:off x="608040" y="609480"/>
              <a:ext cx="10972440" cy="5638320"/>
            </a:xfrm>
            <a:prstGeom prst="rect">
              <a:avLst/>
            </a:prstGeom>
            <a:noFill/>
            <a:ln w="15840">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0" name="Picture 9" descr=""/>
            <p:cNvPicPr/>
            <p:nvPr/>
          </p:nvPicPr>
          <p:blipFill>
            <a:blip r:embed="rId4"/>
            <a:stretch/>
          </p:blipFill>
          <p:spPr>
            <a:xfrm>
              <a:off x="-15840" y="3153960"/>
              <a:ext cx="776880" cy="606240"/>
            </a:xfrm>
            <a:prstGeom prst="rect">
              <a:avLst/>
            </a:prstGeom>
            <a:ln>
              <a:noFill/>
            </a:ln>
          </p:spPr>
        </p:pic>
        <p:pic>
          <p:nvPicPr>
            <p:cNvPr id="51" name="Picture 10" descr=""/>
            <p:cNvPicPr/>
            <p:nvPr/>
          </p:nvPicPr>
          <p:blipFill>
            <a:blip r:embed="rId5"/>
            <a:stretch/>
          </p:blipFill>
          <p:spPr>
            <a:xfrm>
              <a:off x="11436840" y="3153960"/>
              <a:ext cx="776880" cy="606240"/>
            </a:xfrm>
            <a:prstGeom prst="rect">
              <a:avLst/>
            </a:prstGeom>
            <a:ln>
              <a:noFill/>
            </a:ln>
          </p:spPr>
        </p:pic>
      </p:grpSp>
      <p:grpSp>
        <p:nvGrpSpPr>
          <p:cNvPr id="52" name="Group 3"/>
          <p:cNvGrpSpPr/>
          <p:nvPr/>
        </p:nvGrpSpPr>
        <p:grpSpPr>
          <a:xfrm>
            <a:off x="-16920" y="0"/>
            <a:ext cx="12230640" cy="6855840"/>
            <a:chOff x="-16920" y="0"/>
            <a:chExt cx="12230640" cy="6855840"/>
          </a:xfrm>
        </p:grpSpPr>
        <p:pic>
          <p:nvPicPr>
            <p:cNvPr id="53" name="Picture 15" descr=""/>
            <p:cNvPicPr/>
            <p:nvPr/>
          </p:nvPicPr>
          <p:blipFill>
            <a:blip r:embed="rId6"/>
            <a:stretch/>
          </p:blipFill>
          <p:spPr>
            <a:xfrm>
              <a:off x="0" y="0"/>
              <a:ext cx="12188520" cy="6855840"/>
            </a:xfrm>
            <a:prstGeom prst="rect">
              <a:avLst/>
            </a:prstGeom>
            <a:ln>
              <a:noFill/>
            </a:ln>
          </p:spPr>
        </p:pic>
        <p:sp>
          <p:nvSpPr>
            <p:cNvPr id="54" name="CustomShape 4"/>
            <p:cNvSpPr/>
            <p:nvPr/>
          </p:nvSpPr>
          <p:spPr>
            <a:xfrm>
              <a:off x="2328480" y="1540800"/>
              <a:ext cx="7543440" cy="3835080"/>
            </a:xfrm>
            <a:prstGeom prst="rect">
              <a:avLst/>
            </a:prstGeom>
            <a:noFill/>
            <a:ln w="15840">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5" name="Picture 16" descr=""/>
            <p:cNvPicPr/>
            <p:nvPr/>
          </p:nvPicPr>
          <p:blipFill>
            <a:blip r:embed="rId7"/>
            <a:stretch/>
          </p:blipFill>
          <p:spPr>
            <a:xfrm>
              <a:off x="-16920" y="3147480"/>
              <a:ext cx="2477520" cy="612360"/>
            </a:xfrm>
            <a:prstGeom prst="rect">
              <a:avLst/>
            </a:prstGeom>
            <a:ln>
              <a:noFill/>
            </a:ln>
          </p:spPr>
        </p:pic>
        <p:pic>
          <p:nvPicPr>
            <p:cNvPr id="56" name="Picture 19" descr=""/>
            <p:cNvPicPr/>
            <p:nvPr/>
          </p:nvPicPr>
          <p:blipFill>
            <a:blip r:embed="rId8"/>
            <a:stretch/>
          </p:blipFill>
          <p:spPr>
            <a:xfrm>
              <a:off x="9736200" y="3147480"/>
              <a:ext cx="2477520" cy="612360"/>
            </a:xfrm>
            <a:prstGeom prst="rect">
              <a:avLst/>
            </a:prstGeom>
            <a:ln>
              <a:noFill/>
            </a:ln>
          </p:spPr>
        </p:pic>
      </p:grpSp>
      <p:sp>
        <p:nvSpPr>
          <p:cNvPr id="57" name="PlaceHolder 5"/>
          <p:cNvSpPr>
            <a:spLocks noGrp="1"/>
          </p:cNvSpPr>
          <p:nvPr>
            <p:ph type="title"/>
          </p:nvPr>
        </p:nvSpPr>
        <p:spPr>
          <a:xfrm>
            <a:off x="2692440" y="1871280"/>
            <a:ext cx="6815160" cy="1515240"/>
          </a:xfrm>
          <a:prstGeom prst="rect">
            <a:avLst/>
          </a:prstGeom>
        </p:spPr>
        <p:txBody>
          <a:bodyPr anchor="b">
            <a:noAutofit/>
          </a:bodyPr>
          <a:p>
            <a:pPr algn="ctr">
              <a:lnSpc>
                <a:spcPct val="100000"/>
              </a:lnSpc>
            </a:pPr>
            <a:r>
              <a:rPr b="0" lang="ru-RU" sz="5400" spc="-1" strike="noStrike">
                <a:solidFill>
                  <a:srgbClr val="262626"/>
                </a:solidFill>
                <a:latin typeface="Garamond"/>
              </a:rPr>
              <a:t>Образец заголовка</a:t>
            </a:r>
            <a:endParaRPr b="0" lang="ru-RU" sz="5400" spc="-1" strike="noStrike">
              <a:solidFill>
                <a:srgbClr val="000000"/>
              </a:solidFill>
              <a:latin typeface="Garamond"/>
            </a:endParaRPr>
          </a:p>
        </p:txBody>
      </p:sp>
      <p:sp>
        <p:nvSpPr>
          <p:cNvPr id="58" name="PlaceHolder 6"/>
          <p:cNvSpPr>
            <a:spLocks noGrp="1"/>
          </p:cNvSpPr>
          <p:nvPr>
            <p:ph type="dt"/>
          </p:nvPr>
        </p:nvSpPr>
        <p:spPr>
          <a:xfrm>
            <a:off x="7983360" y="5037840"/>
            <a:ext cx="897120" cy="279000"/>
          </a:xfrm>
          <a:prstGeom prst="rect">
            <a:avLst/>
          </a:prstGeom>
        </p:spPr>
        <p:txBody>
          <a:bodyPr anchor="ctr">
            <a:noAutofit/>
          </a:bodyPr>
          <a:p>
            <a:pPr algn="r">
              <a:lnSpc>
                <a:spcPct val="100000"/>
              </a:lnSpc>
            </a:pPr>
            <a:fld id="{44BB95FB-1F8A-43AE-8FC8-0D66146314D1}" type="datetime">
              <a:rPr b="0" lang="ru-RU" sz="1000" spc="-1" strike="noStrike">
                <a:solidFill>
                  <a:srgbClr val="000000"/>
                </a:solidFill>
                <a:latin typeface="Garamond"/>
              </a:rPr>
              <a:t>13.4.20</a:t>
            </a:fld>
            <a:endParaRPr b="0" lang="ru-RU" sz="1000" spc="-1" strike="noStrike">
              <a:latin typeface="Times New Roman"/>
            </a:endParaRPr>
          </a:p>
        </p:txBody>
      </p:sp>
      <p:sp>
        <p:nvSpPr>
          <p:cNvPr id="59" name="PlaceHolder 7"/>
          <p:cNvSpPr>
            <a:spLocks noGrp="1"/>
          </p:cNvSpPr>
          <p:nvPr>
            <p:ph type="ftr"/>
          </p:nvPr>
        </p:nvSpPr>
        <p:spPr>
          <a:xfrm>
            <a:off x="2692440" y="5037840"/>
            <a:ext cx="5214240" cy="279000"/>
          </a:xfrm>
          <a:prstGeom prst="rect">
            <a:avLst/>
          </a:prstGeom>
        </p:spPr>
        <p:txBody>
          <a:bodyPr anchor="ctr">
            <a:noAutofit/>
          </a:bodyPr>
          <a:p>
            <a:endParaRPr b="0" lang="ru-RU" sz="2400" spc="-1" strike="noStrike">
              <a:latin typeface="Times New Roman"/>
            </a:endParaRPr>
          </a:p>
        </p:txBody>
      </p:sp>
      <p:sp>
        <p:nvSpPr>
          <p:cNvPr id="60" name="PlaceHolder 8"/>
          <p:cNvSpPr>
            <a:spLocks noGrp="1"/>
          </p:cNvSpPr>
          <p:nvPr>
            <p:ph type="sldNum"/>
          </p:nvPr>
        </p:nvSpPr>
        <p:spPr>
          <a:xfrm>
            <a:off x="8956800" y="5037840"/>
            <a:ext cx="550800" cy="279000"/>
          </a:xfrm>
          <a:prstGeom prst="rect">
            <a:avLst/>
          </a:prstGeom>
        </p:spPr>
        <p:txBody>
          <a:bodyPr anchor="ctr">
            <a:noAutofit/>
          </a:bodyPr>
          <a:p>
            <a:pPr algn="r">
              <a:lnSpc>
                <a:spcPct val="100000"/>
              </a:lnSpc>
            </a:pPr>
            <a:fld id="{0B02D303-0218-460D-B818-F6A4DC4F0447}" type="slidenum">
              <a:rPr b="0" lang="ru-RU" sz="1000" spc="-1" strike="noStrike">
                <a:solidFill>
                  <a:srgbClr val="000000"/>
                </a:solidFill>
                <a:latin typeface="Garamond"/>
              </a:rPr>
              <a:t>1</a:t>
            </a:fld>
            <a:endParaRPr b="0" lang="ru-RU" sz="1000" spc="-1" strike="noStrike">
              <a:latin typeface="Times New Roman"/>
            </a:endParaRPr>
          </a:p>
        </p:txBody>
      </p:sp>
      <p:sp>
        <p:nvSpPr>
          <p:cNvPr id="61" name="Line 9"/>
          <p:cNvSpPr/>
          <p:nvPr/>
        </p:nvSpPr>
        <p:spPr>
          <a:xfrm>
            <a:off x="2692080" y="3521880"/>
            <a:ext cx="6815880" cy="0"/>
          </a:xfrm>
          <a:prstGeom prst="line">
            <a:avLst/>
          </a:prstGeom>
          <a:ln>
            <a:round/>
          </a:ln>
        </p:spPr>
        <p:style>
          <a:lnRef idx="2">
            <a:schemeClr val="accent1"/>
          </a:lnRef>
          <a:fillRef idx="0">
            <a:schemeClr val="accent1"/>
          </a:fillRef>
          <a:effectRef idx="1">
            <a:schemeClr val="accent1"/>
          </a:effectRef>
          <a:fontRef idx="minor"/>
        </p:style>
      </p:sp>
      <p:sp>
        <p:nvSpPr>
          <p:cNvPr id="62" name="PlaceHolder 1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400" spc="-1" strike="noStrike">
                <a:solidFill>
                  <a:srgbClr val="262626"/>
                </a:solidFill>
                <a:latin typeface="Garamond"/>
              </a:rPr>
              <a:t>Для правки структуры щёлкните мышью</a:t>
            </a:r>
            <a:endParaRPr b="0" lang="ru-RU" sz="2400" spc="-1" strike="noStrike">
              <a:solidFill>
                <a:srgbClr val="262626"/>
              </a:solidFill>
              <a:latin typeface="Garamond"/>
            </a:endParaRPr>
          </a:p>
          <a:p>
            <a:pPr lvl="1" marL="864000" indent="-324000">
              <a:spcBef>
                <a:spcPts val="1134"/>
              </a:spcBef>
              <a:buClr>
                <a:srgbClr val="000000"/>
              </a:buClr>
              <a:buSzPct val="75000"/>
              <a:buFont typeface="Symbol" charset="2"/>
              <a:buChar char=""/>
            </a:pPr>
            <a:r>
              <a:rPr b="0" lang="ru-RU" sz="1800" spc="-1" strike="noStrike">
                <a:solidFill>
                  <a:srgbClr val="262626"/>
                </a:solidFill>
                <a:latin typeface="Garamond"/>
              </a:rPr>
              <a:t>Второй уровень структуры</a:t>
            </a:r>
            <a:endParaRPr b="0" lang="ru-RU" sz="1800" spc="-1" strike="noStrike">
              <a:solidFill>
                <a:srgbClr val="262626"/>
              </a:solidFill>
              <a:latin typeface="Garamond"/>
            </a:endParaRPr>
          </a:p>
          <a:p>
            <a:pPr lvl="2" marL="1296000" indent="-288000">
              <a:spcBef>
                <a:spcPts val="850"/>
              </a:spcBef>
              <a:buClr>
                <a:srgbClr val="000000"/>
              </a:buClr>
              <a:buSzPct val="45000"/>
              <a:buFont typeface="Wingdings" charset="2"/>
              <a:buChar char=""/>
            </a:pPr>
            <a:r>
              <a:rPr b="0" lang="ru-RU" sz="1600" spc="-1" strike="noStrike">
                <a:solidFill>
                  <a:srgbClr val="262626"/>
                </a:solidFill>
                <a:latin typeface="Garamond"/>
              </a:rPr>
              <a:t>Третий уровень структуры</a:t>
            </a:r>
            <a:endParaRPr b="0" lang="ru-RU" sz="1600" spc="-1" strike="noStrike">
              <a:solidFill>
                <a:srgbClr val="262626"/>
              </a:solidFill>
              <a:latin typeface="Garamond"/>
            </a:endParaRPr>
          </a:p>
          <a:p>
            <a:pPr lvl="3" marL="1728000" indent="-216000">
              <a:spcBef>
                <a:spcPts val="567"/>
              </a:spcBef>
              <a:buClr>
                <a:srgbClr val="000000"/>
              </a:buClr>
              <a:buSzPct val="75000"/>
              <a:buFont typeface="Symbol" charset="2"/>
              <a:buChar char=""/>
            </a:pPr>
            <a:r>
              <a:rPr b="0" lang="ru-RU" sz="1400" spc="-1" strike="noStrike">
                <a:solidFill>
                  <a:srgbClr val="262626"/>
                </a:solidFill>
                <a:latin typeface="Garamond"/>
              </a:rPr>
              <a:t>Четвёртый уровень структуры</a:t>
            </a:r>
            <a:endParaRPr b="0" lang="ru-RU" sz="1400" spc="-1" strike="noStrike">
              <a:solidFill>
                <a:srgbClr val="262626"/>
              </a:solidFill>
              <a:latin typeface="Garamond"/>
            </a:endParaRPr>
          </a:p>
          <a:p>
            <a:pPr lvl="4" marL="2160000" indent="-216000">
              <a:spcBef>
                <a:spcPts val="283"/>
              </a:spcBef>
              <a:buClr>
                <a:srgbClr val="000000"/>
              </a:buClr>
              <a:buSzPct val="45000"/>
              <a:buFont typeface="Wingdings" charset="2"/>
              <a:buChar char=""/>
            </a:pPr>
            <a:r>
              <a:rPr b="0" lang="ru-RU" sz="2000" spc="-1" strike="noStrike">
                <a:solidFill>
                  <a:srgbClr val="262626"/>
                </a:solidFill>
                <a:latin typeface="Garamond"/>
              </a:rPr>
              <a:t>Пятый уровень структуры</a:t>
            </a:r>
            <a:endParaRPr b="0" lang="ru-RU" sz="2000" spc="-1" strike="noStrike">
              <a:solidFill>
                <a:srgbClr val="262626"/>
              </a:solidFill>
              <a:latin typeface="Garamond"/>
            </a:endParaRPr>
          </a:p>
          <a:p>
            <a:pPr lvl="5" marL="2592000" indent="-216000">
              <a:spcBef>
                <a:spcPts val="283"/>
              </a:spcBef>
              <a:buClr>
                <a:srgbClr val="000000"/>
              </a:buClr>
              <a:buSzPct val="45000"/>
              <a:buFont typeface="Wingdings" charset="2"/>
              <a:buChar char=""/>
            </a:pPr>
            <a:r>
              <a:rPr b="0" lang="ru-RU" sz="2000" spc="-1" strike="noStrike">
                <a:solidFill>
                  <a:srgbClr val="262626"/>
                </a:solidFill>
                <a:latin typeface="Garamond"/>
              </a:rPr>
              <a:t>Шестой уровень структуры</a:t>
            </a:r>
            <a:endParaRPr b="0" lang="ru-RU" sz="2000" spc="-1" strike="noStrike">
              <a:solidFill>
                <a:srgbClr val="262626"/>
              </a:solidFill>
              <a:latin typeface="Garamond"/>
            </a:endParaRPr>
          </a:p>
          <a:p>
            <a:pPr lvl="6" marL="3024000" indent="-216000">
              <a:spcBef>
                <a:spcPts val="283"/>
              </a:spcBef>
              <a:buClr>
                <a:srgbClr val="000000"/>
              </a:buClr>
              <a:buSzPct val="45000"/>
              <a:buFont typeface="Wingdings" charset="2"/>
              <a:buChar char=""/>
            </a:pPr>
            <a:r>
              <a:rPr b="0" lang="ru-RU" sz="2000" spc="-1" strike="noStrike">
                <a:solidFill>
                  <a:srgbClr val="262626"/>
                </a:solidFill>
                <a:latin typeface="Garamond"/>
              </a:rPr>
              <a:t>Седьмой уровень структуры</a:t>
            </a:r>
            <a:endParaRPr b="0" lang="ru-RU" sz="2000" spc="-1" strike="noStrike">
              <a:solidFill>
                <a:srgbClr val="262626"/>
              </a:solidFill>
              <a:latin typeface="Garamond"/>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295280" y="982080"/>
            <a:ext cx="9600840" cy="1303560"/>
          </a:xfrm>
          <a:prstGeom prst="rect">
            <a:avLst/>
          </a:prstGeom>
          <a:noFill/>
          <a:ln>
            <a:noFill/>
          </a:ln>
        </p:spPr>
        <p:txBody>
          <a:bodyPr anchor="ctr">
            <a:noAutofit/>
          </a:bodyPr>
          <a:p>
            <a:pPr algn="ctr">
              <a:lnSpc>
                <a:spcPct val="100000"/>
              </a:lnSpc>
            </a:pPr>
            <a:r>
              <a:rPr b="1" lang="ru-RU" sz="6000" spc="-1" strike="noStrike">
                <a:solidFill>
                  <a:srgbClr val="62731f"/>
                </a:solidFill>
                <a:latin typeface="Garamond"/>
              </a:rPr>
              <a:t>Спортивная терминология в когнитивном аспекте</a:t>
            </a:r>
            <a:endParaRPr b="0" lang="ru-RU" sz="6000" spc="-1" strike="noStrike">
              <a:solidFill>
                <a:srgbClr val="000000"/>
              </a:solidFill>
              <a:latin typeface="Garamond"/>
            </a:endParaRPr>
          </a:p>
        </p:txBody>
      </p:sp>
      <p:sp>
        <p:nvSpPr>
          <p:cNvPr id="100" name="TextShape 2"/>
          <p:cNvSpPr txBox="1"/>
          <p:nvPr/>
        </p:nvSpPr>
        <p:spPr>
          <a:xfrm>
            <a:off x="1295280" y="2557080"/>
            <a:ext cx="9600840" cy="3318480"/>
          </a:xfrm>
          <a:prstGeom prst="rect">
            <a:avLst/>
          </a:prstGeom>
          <a:noFill/>
          <a:ln>
            <a:noFill/>
          </a:ln>
        </p:spPr>
        <p:txBody>
          <a:bodyPr>
            <a:noAutofit/>
          </a:bodyPr>
          <a:p>
            <a:pPr algn="ctr">
              <a:lnSpc>
                <a:spcPct val="100000"/>
              </a:lnSpc>
              <a:spcBef>
                <a:spcPts val="479"/>
              </a:spcBef>
              <a:spcAft>
                <a:spcPts val="601"/>
              </a:spcAft>
            </a:pPr>
            <a:r>
              <a:rPr b="1" lang="ru-RU" sz="2400" spc="-1" strike="noStrike">
                <a:solidFill>
                  <a:srgbClr val="262626"/>
                </a:solidFill>
                <a:latin typeface="Garamond"/>
                <a:ea typeface="Microsoft YaHei"/>
              </a:rPr>
              <a:t>Кислицына Наталья Николаевна </a:t>
            </a:r>
            <a:r>
              <a:rPr b="0" i="1" lang="ru-RU" sz="2400" spc="-1" strike="noStrike">
                <a:solidFill>
                  <a:srgbClr val="262626"/>
                </a:solidFill>
                <a:latin typeface="Garamond"/>
                <a:ea typeface="Microsoft YaHei"/>
              </a:rPr>
              <a:t> кандидат филол. наук, доцент, </a:t>
            </a:r>
            <a:r>
              <a:rPr b="0" i="1" lang="ru-RU" sz="2400" spc="-1" strike="noStrike">
                <a:solidFill>
                  <a:srgbClr val="262626"/>
                </a:solidFill>
                <a:latin typeface="Garamond"/>
              </a:rPr>
              <a:t>заведующая кафедрой иностранных языков №1, Институт иностранной филологии (сп), «КФУ имени В. И. Вернадского»</a:t>
            </a:r>
            <a:endParaRPr b="0" lang="ru-RU" sz="2400" spc="-1" strike="noStrike">
              <a:solidFill>
                <a:srgbClr val="262626"/>
              </a:solidFill>
              <a:latin typeface="Garamond"/>
            </a:endParaRPr>
          </a:p>
          <a:p>
            <a:pPr algn="ctr">
              <a:lnSpc>
                <a:spcPct val="100000"/>
              </a:lnSpc>
              <a:spcBef>
                <a:spcPts val="479"/>
              </a:spcBef>
              <a:spcAft>
                <a:spcPts val="601"/>
              </a:spcAft>
            </a:pPr>
            <a:r>
              <a:rPr b="1" lang="ru-RU" sz="2400" spc="-1" strike="noStrike">
                <a:solidFill>
                  <a:srgbClr val="262626"/>
                </a:solidFill>
                <a:latin typeface="Garamond"/>
                <a:ea typeface="Microsoft YaHei"/>
              </a:rPr>
              <a:t>Новикова Екатерина Александровна </a:t>
            </a:r>
            <a:r>
              <a:rPr b="0" i="1" lang="ru-RU" sz="2400" spc="-1" strike="noStrike">
                <a:solidFill>
                  <a:srgbClr val="262626"/>
                </a:solidFill>
                <a:latin typeface="Garamond"/>
                <a:ea typeface="Microsoft YaHei"/>
              </a:rPr>
              <a:t>кандидат филол. наук, ст. преподаватель, </a:t>
            </a:r>
            <a:r>
              <a:rPr b="0" i="1" lang="ru-RU" sz="2400" spc="-1" strike="noStrike">
                <a:solidFill>
                  <a:srgbClr val="262626"/>
                </a:solidFill>
                <a:latin typeface="Garamond"/>
              </a:rPr>
              <a:t>кафедра иностранных языков №1,  Институт иностранной филологии (сп), «КФУ имени В. И. Вернадского»  </a:t>
            </a:r>
            <a:endParaRPr b="0" lang="ru-RU" sz="2400" spc="-1" strike="noStrike">
              <a:solidFill>
                <a:srgbClr val="262626"/>
              </a:solidFill>
              <a:latin typeface="Garamond"/>
            </a:endParaRPr>
          </a:p>
          <a:p>
            <a:pPr algn="ctr">
              <a:lnSpc>
                <a:spcPct val="100000"/>
              </a:lnSpc>
              <a:spcBef>
                <a:spcPts val="479"/>
              </a:spcBef>
              <a:spcAft>
                <a:spcPts val="601"/>
              </a:spcAft>
            </a:pPr>
            <a:endParaRPr b="0" lang="ru-RU" sz="2400" spc="-1" strike="noStrike">
              <a:solidFill>
                <a:srgbClr val="262626"/>
              </a:solidFill>
              <a:latin typeface="Garamond"/>
            </a:endParaRPr>
          </a:p>
          <a:p>
            <a:pPr algn="ctr">
              <a:lnSpc>
                <a:spcPct val="100000"/>
              </a:lnSpc>
              <a:spcBef>
                <a:spcPts val="479"/>
              </a:spcBef>
              <a:spcAft>
                <a:spcPts val="601"/>
              </a:spcAft>
            </a:pPr>
            <a:r>
              <a:rPr b="1" lang="ru-RU" sz="2400" spc="-1" strike="noStrike">
                <a:solidFill>
                  <a:srgbClr val="262626"/>
                </a:solidFill>
                <a:latin typeface="Garamond"/>
              </a:rPr>
              <a:t>Симферополь, 2020</a:t>
            </a:r>
            <a:endParaRPr b="0" lang="ru-RU"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1295280" y="982080"/>
            <a:ext cx="9600840" cy="1303560"/>
          </a:xfrm>
          <a:prstGeom prst="rect">
            <a:avLst/>
          </a:prstGeom>
          <a:noFill/>
          <a:ln>
            <a:noFill/>
          </a:ln>
        </p:spPr>
        <p:txBody>
          <a:bodyPr anchor="ctr">
            <a:normAutofit/>
          </a:bodyPr>
          <a:p>
            <a:pPr algn="ctr">
              <a:lnSpc>
                <a:spcPct val="100000"/>
              </a:lnSpc>
            </a:pPr>
            <a:r>
              <a:rPr b="1" lang="ru-RU" sz="6600" spc="-1" strike="noStrike">
                <a:solidFill>
                  <a:srgbClr val="62731f"/>
                </a:solidFill>
                <a:latin typeface="Garamond"/>
              </a:rPr>
              <a:t>АКТУАЛЬНОСТЬ</a:t>
            </a:r>
            <a:endParaRPr b="0" lang="ru-RU" sz="6600" spc="-1" strike="noStrike">
              <a:solidFill>
                <a:srgbClr val="000000"/>
              </a:solidFill>
              <a:latin typeface="Garamond"/>
            </a:endParaRPr>
          </a:p>
        </p:txBody>
      </p:sp>
      <p:sp>
        <p:nvSpPr>
          <p:cNvPr id="102" name="TextShape 2"/>
          <p:cNvSpPr txBox="1"/>
          <p:nvPr/>
        </p:nvSpPr>
        <p:spPr>
          <a:xfrm>
            <a:off x="1295280" y="2557080"/>
            <a:ext cx="9600840" cy="3318480"/>
          </a:xfrm>
          <a:prstGeom prst="rect">
            <a:avLst/>
          </a:prstGeom>
          <a:noFill/>
          <a:ln>
            <a:noFill/>
          </a:ln>
        </p:spPr>
        <p:txBody>
          <a:bodyPr>
            <a:normAutofit/>
          </a:bodyPr>
          <a:p>
            <a:pPr marL="285840" indent="-285480">
              <a:lnSpc>
                <a:spcPct val="100000"/>
              </a:lnSpc>
              <a:spcBef>
                <a:spcPts val="479"/>
              </a:spcBef>
              <a:spcAft>
                <a:spcPts val="601"/>
              </a:spcAft>
              <a:buClr>
                <a:srgbClr val="83992a"/>
              </a:buClr>
              <a:buSzPct val="115000"/>
              <a:buFont typeface="Arial"/>
              <a:buChar char="•"/>
            </a:pPr>
            <a:r>
              <a:rPr b="0" lang="ru-RU" sz="2400" spc="-1" strike="noStrike">
                <a:solidFill>
                  <a:srgbClr val="262626"/>
                </a:solidFill>
                <a:latin typeface="Garamond"/>
              </a:rPr>
              <a:t>Необходимость детального анализа принципов организации спортивной терминологии в когнитивном аспекте;</a:t>
            </a:r>
            <a:endParaRPr b="0" lang="ru-RU" sz="2400" spc="-1" strike="noStrike">
              <a:solidFill>
                <a:srgbClr val="262626"/>
              </a:solidFill>
              <a:latin typeface="Garamond"/>
            </a:endParaRPr>
          </a:p>
          <a:p>
            <a:pPr marL="285840" indent="-285480">
              <a:lnSpc>
                <a:spcPct val="100000"/>
              </a:lnSpc>
              <a:spcBef>
                <a:spcPts val="479"/>
              </a:spcBef>
              <a:spcAft>
                <a:spcPts val="601"/>
              </a:spcAft>
              <a:buClr>
                <a:srgbClr val="83992a"/>
              </a:buClr>
              <a:buSzPct val="115000"/>
              <a:buFont typeface="Arial"/>
              <a:buChar char="•"/>
            </a:pPr>
            <a:r>
              <a:rPr b="0" lang="ru-RU" sz="2400" spc="-1" strike="noStrike">
                <a:solidFill>
                  <a:srgbClr val="262626"/>
                </a:solidFill>
                <a:latin typeface="Garamond"/>
              </a:rPr>
              <a:t>Недостаточная изученность внутренней структуры спортивной терминологии. </a:t>
            </a:r>
            <a:endParaRPr b="0" lang="ru-RU" sz="2400" spc="-1" strike="noStrike">
              <a:solidFill>
                <a:srgbClr val="262626"/>
              </a:solidFill>
              <a:latin typeface="Garamond"/>
            </a:endParaRPr>
          </a:p>
          <a:p>
            <a:pPr marL="285840" indent="-285480">
              <a:lnSpc>
                <a:spcPct val="100000"/>
              </a:lnSpc>
              <a:spcBef>
                <a:spcPts val="479"/>
              </a:spcBef>
              <a:spcAft>
                <a:spcPts val="601"/>
              </a:spcAft>
              <a:buClr>
                <a:srgbClr val="83992a"/>
              </a:buClr>
              <a:buSzPct val="115000"/>
              <a:buFont typeface="Arial"/>
              <a:buChar char="•"/>
            </a:pPr>
            <a:r>
              <a:rPr b="0" lang="ru-RU" sz="2400" spc="-1" strike="noStrike">
                <a:solidFill>
                  <a:srgbClr val="262626"/>
                </a:solidFill>
                <a:latin typeface="Garamond"/>
              </a:rPr>
              <a:t>Отсутствие единой концепции проведения когнитивного анализа  терминологической системы.</a:t>
            </a:r>
            <a:r>
              <a:rPr b="1" lang="ru-RU" sz="2400" spc="-1" strike="noStrike">
                <a:solidFill>
                  <a:srgbClr val="262626"/>
                </a:solidFill>
                <a:latin typeface="Garamond"/>
              </a:rPr>
              <a:t> </a:t>
            </a:r>
            <a:endParaRPr b="0" lang="ru-RU"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1295280" y="982080"/>
            <a:ext cx="9600840" cy="1303560"/>
          </a:xfrm>
          <a:prstGeom prst="rect">
            <a:avLst/>
          </a:prstGeom>
          <a:noFill/>
          <a:ln>
            <a:noFill/>
          </a:ln>
        </p:spPr>
        <p:txBody>
          <a:bodyPr anchor="ctr">
            <a:noAutofit/>
          </a:bodyPr>
          <a:p>
            <a:pPr algn="ctr">
              <a:lnSpc>
                <a:spcPct val="100000"/>
              </a:lnSpc>
            </a:pPr>
            <a:r>
              <a:rPr b="1" lang="ru-RU" sz="3200" spc="-1" strike="noStrike">
                <a:solidFill>
                  <a:srgbClr val="62731f"/>
                </a:solidFill>
                <a:latin typeface="Garamond"/>
              </a:rPr>
              <a:t>ЦEЛЬ </a:t>
            </a:r>
            <a:r>
              <a:rPr b="0" lang="ru-RU" sz="3200" spc="-1" strike="noStrike">
                <a:solidFill>
                  <a:srgbClr val="262626"/>
                </a:solidFill>
                <a:latin typeface="Garamond"/>
              </a:rPr>
              <a:t>– выявление механизмов формирования и функционирования спортивной терминологии</a:t>
            </a:r>
            <a:endParaRPr b="0" lang="ru-RU" sz="3200" spc="-1" strike="noStrike">
              <a:solidFill>
                <a:srgbClr val="000000"/>
              </a:solidFill>
              <a:latin typeface="Garamond"/>
            </a:endParaRPr>
          </a:p>
        </p:txBody>
      </p:sp>
      <p:sp>
        <p:nvSpPr>
          <p:cNvPr id="104" name="TextShape 2"/>
          <p:cNvSpPr txBox="1"/>
          <p:nvPr/>
        </p:nvSpPr>
        <p:spPr>
          <a:xfrm>
            <a:off x="1295280" y="2557080"/>
            <a:ext cx="9600840" cy="3318480"/>
          </a:xfrm>
          <a:prstGeom prst="rect">
            <a:avLst/>
          </a:prstGeom>
          <a:noFill/>
          <a:ln>
            <a:noFill/>
          </a:ln>
        </p:spPr>
        <p:txBody>
          <a:bodyPr>
            <a:noAutofit/>
          </a:bodyPr>
          <a:p>
            <a:pPr algn="ctr">
              <a:lnSpc>
                <a:spcPct val="100000"/>
              </a:lnSpc>
              <a:spcBef>
                <a:spcPts val="479"/>
              </a:spcBef>
              <a:spcAft>
                <a:spcPts val="601"/>
              </a:spcAft>
            </a:pPr>
            <a:r>
              <a:rPr b="1" lang="ru-RU" sz="2400" spc="-1" strike="noStrike">
                <a:solidFill>
                  <a:srgbClr val="62731f"/>
                </a:solidFill>
                <a:latin typeface="Garamond"/>
              </a:rPr>
              <a:t>ЗАДАЧИ:</a:t>
            </a:r>
            <a:endParaRPr b="0" lang="ru-RU" sz="2400" spc="-1" strike="noStrike">
              <a:solidFill>
                <a:srgbClr val="262626"/>
              </a:solidFill>
              <a:latin typeface="Garamond"/>
            </a:endParaRPr>
          </a:p>
          <a:p>
            <a:pPr marL="285840" indent="-285480">
              <a:lnSpc>
                <a:spcPct val="100000"/>
              </a:lnSpc>
              <a:spcBef>
                <a:spcPts val="479"/>
              </a:spcBef>
              <a:spcAft>
                <a:spcPts val="601"/>
              </a:spcAft>
              <a:buClr>
                <a:srgbClr val="83992a"/>
              </a:buClr>
              <a:buSzPct val="115000"/>
              <a:buFont typeface="Arial"/>
              <a:buChar char="•"/>
            </a:pPr>
            <a:r>
              <a:rPr b="1" lang="ru-RU" sz="2400" spc="-1" strike="noStrike">
                <a:solidFill>
                  <a:srgbClr val="000000"/>
                </a:solidFill>
                <a:latin typeface="Garamond"/>
              </a:rPr>
              <a:t>Определить основные когнитивные методы исследования спортивной терминологии;</a:t>
            </a:r>
            <a:endParaRPr b="0" lang="ru-RU" sz="2400" spc="-1" strike="noStrike">
              <a:solidFill>
                <a:srgbClr val="262626"/>
              </a:solidFill>
              <a:latin typeface="Garamond"/>
            </a:endParaRPr>
          </a:p>
          <a:p>
            <a:pPr marL="285840" indent="-285480">
              <a:lnSpc>
                <a:spcPct val="100000"/>
              </a:lnSpc>
              <a:spcBef>
                <a:spcPts val="479"/>
              </a:spcBef>
              <a:spcAft>
                <a:spcPts val="601"/>
              </a:spcAft>
              <a:buClr>
                <a:srgbClr val="83992a"/>
              </a:buClr>
              <a:buSzPct val="115000"/>
              <a:buFont typeface="Arial"/>
              <a:buChar char="•"/>
            </a:pPr>
            <a:r>
              <a:rPr b="1" lang="ru-RU" sz="2400" spc="-1" strike="noStrike">
                <a:solidFill>
                  <a:srgbClr val="000000"/>
                </a:solidFill>
                <a:latin typeface="Garamond"/>
              </a:rPr>
              <a:t>Выявить  механизмы формирования исследуемой терминологии;</a:t>
            </a:r>
            <a:endParaRPr b="0" lang="ru-RU" sz="2400" spc="-1" strike="noStrike">
              <a:solidFill>
                <a:srgbClr val="262626"/>
              </a:solidFill>
              <a:latin typeface="Garamond"/>
            </a:endParaRPr>
          </a:p>
          <a:p>
            <a:pPr marL="285840" indent="-285480">
              <a:lnSpc>
                <a:spcPct val="100000"/>
              </a:lnSpc>
              <a:spcBef>
                <a:spcPts val="479"/>
              </a:spcBef>
              <a:spcAft>
                <a:spcPts val="601"/>
              </a:spcAft>
              <a:buClr>
                <a:srgbClr val="83992a"/>
              </a:buClr>
              <a:buSzPct val="115000"/>
              <a:buFont typeface="Arial"/>
              <a:buChar char="•"/>
            </a:pPr>
            <a:r>
              <a:rPr b="1" lang="ru-RU" sz="2400" spc="-1" strike="noStrike">
                <a:solidFill>
                  <a:srgbClr val="000000"/>
                </a:solidFill>
                <a:latin typeface="Garamond"/>
              </a:rPr>
              <a:t>Выделить основные элементы когнитивной структуры спортивной терминологии</a:t>
            </a:r>
            <a:endParaRPr b="0" lang="ru-RU"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1295280" y="982080"/>
            <a:ext cx="9600840" cy="1303560"/>
          </a:xfrm>
          <a:prstGeom prst="rect">
            <a:avLst/>
          </a:prstGeom>
          <a:noFill/>
          <a:ln>
            <a:noFill/>
          </a:ln>
        </p:spPr>
        <p:txBody>
          <a:bodyPr anchor="ctr">
            <a:noAutofit/>
          </a:bodyPr>
          <a:p>
            <a:pPr algn="ctr">
              <a:lnSpc>
                <a:spcPct val="100000"/>
              </a:lnSpc>
            </a:pPr>
            <a:r>
              <a:rPr b="1" lang="ru-RU" sz="4400" spc="-1" strike="noStrike">
                <a:solidFill>
                  <a:srgbClr val="62731f"/>
                </a:solidFill>
                <a:latin typeface="Garamond"/>
              </a:rPr>
              <a:t>СПОРТИВНАЯ ТЕРМИНОЛОГИЯ</a:t>
            </a:r>
            <a:endParaRPr b="0" lang="ru-RU" sz="4400" spc="-1" strike="noStrike">
              <a:solidFill>
                <a:srgbClr val="000000"/>
              </a:solidFill>
              <a:latin typeface="Garamond"/>
            </a:endParaRPr>
          </a:p>
        </p:txBody>
      </p:sp>
      <p:sp>
        <p:nvSpPr>
          <p:cNvPr id="106" name="TextShape 2"/>
          <p:cNvSpPr txBox="1"/>
          <p:nvPr/>
        </p:nvSpPr>
        <p:spPr>
          <a:xfrm>
            <a:off x="1295280" y="2557080"/>
            <a:ext cx="9600840" cy="3318480"/>
          </a:xfrm>
          <a:prstGeom prst="rect">
            <a:avLst/>
          </a:prstGeom>
          <a:noFill/>
          <a:ln>
            <a:noFill/>
          </a:ln>
        </p:spPr>
        <p:txBody>
          <a:bodyPr>
            <a:normAutofit/>
          </a:bodyPr>
          <a:p>
            <a:pPr algn="just">
              <a:lnSpc>
                <a:spcPct val="100000"/>
              </a:lnSpc>
              <a:spcBef>
                <a:spcPts val="720"/>
              </a:spcBef>
              <a:spcAft>
                <a:spcPts val="601"/>
              </a:spcAft>
            </a:pPr>
            <a:r>
              <a:rPr b="0" lang="ru-RU" sz="3600" spc="-1" strike="noStrike">
                <a:solidFill>
                  <a:srgbClr val="262626"/>
                </a:solidFill>
                <a:latin typeface="Garamond"/>
              </a:rPr>
              <a:t>Совокупность слов и словосочетаний со специфичными для сферы спорта значениями и синтаксической валентностью </a:t>
            </a:r>
            <a:endParaRPr b="0" lang="ru-RU" sz="36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1295280" y="982080"/>
            <a:ext cx="9600840" cy="1303560"/>
          </a:xfrm>
          <a:prstGeom prst="rect">
            <a:avLst/>
          </a:prstGeom>
          <a:noFill/>
          <a:ln>
            <a:noFill/>
          </a:ln>
        </p:spPr>
        <p:txBody>
          <a:bodyPr anchor="ctr">
            <a:normAutofit fontScale="95000"/>
          </a:bodyPr>
          <a:p>
            <a:pPr algn="ctr">
              <a:lnSpc>
                <a:spcPct val="100000"/>
              </a:lnSpc>
            </a:pPr>
            <a:r>
              <a:rPr b="1" lang="ru-RU" sz="4400" spc="-1" strike="noStrike">
                <a:solidFill>
                  <a:srgbClr val="62731f"/>
                </a:solidFill>
                <a:latin typeface="Garamond"/>
              </a:rPr>
              <a:t>СПОРТИВНАЯ КОММУНИКАЦИЯ</a:t>
            </a:r>
            <a:endParaRPr b="0" lang="ru-RU" sz="4400" spc="-1" strike="noStrike">
              <a:solidFill>
                <a:srgbClr val="000000"/>
              </a:solidFill>
              <a:latin typeface="Garamond"/>
            </a:endParaRPr>
          </a:p>
        </p:txBody>
      </p:sp>
      <p:sp>
        <p:nvSpPr>
          <p:cNvPr id="108" name="TextShape 2"/>
          <p:cNvSpPr txBox="1"/>
          <p:nvPr/>
        </p:nvSpPr>
        <p:spPr>
          <a:xfrm>
            <a:off x="1295280" y="2557080"/>
            <a:ext cx="9600840" cy="3318480"/>
          </a:xfrm>
          <a:prstGeom prst="rect">
            <a:avLst/>
          </a:prstGeom>
          <a:noFill/>
          <a:ln>
            <a:noFill/>
          </a:ln>
        </p:spPr>
        <p:txBody>
          <a:bodyPr>
            <a:noAutofit/>
          </a:bodyPr>
          <a:p>
            <a:pPr algn="just">
              <a:lnSpc>
                <a:spcPct val="100000"/>
              </a:lnSpc>
              <a:spcBef>
                <a:spcPts val="561"/>
              </a:spcBef>
              <a:spcAft>
                <a:spcPts val="601"/>
              </a:spcAft>
            </a:pPr>
            <a:r>
              <a:rPr b="0" lang="ru-RU" sz="2800" spc="-1" strike="noStrike">
                <a:solidFill>
                  <a:srgbClr val="262626"/>
                </a:solidFill>
                <a:latin typeface="Garamond"/>
              </a:rPr>
              <a:t>сложная, многоуровневую структура с подвижными границами, находящаяся в постоянном процессе видоизменения и включающая профессиональные единицы различного уровня и содержания. Ядерным компонентом этой структуры выступает спортивная терминология, объединяющая общенаучные, межотраслевые, отраслевые и узкоспециальные термины</a:t>
            </a:r>
            <a:r>
              <a:rPr b="0" lang="ru-RU" sz="2400" spc="-1" strike="noStrike">
                <a:solidFill>
                  <a:srgbClr val="262626"/>
                </a:solidFill>
                <a:latin typeface="Garamond"/>
              </a:rPr>
              <a:t>.</a:t>
            </a:r>
            <a:endParaRPr b="0" lang="ru-RU"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1295280" y="982080"/>
            <a:ext cx="9600840" cy="1303560"/>
          </a:xfrm>
          <a:prstGeom prst="rect">
            <a:avLst/>
          </a:prstGeom>
          <a:noFill/>
          <a:ln>
            <a:noFill/>
          </a:ln>
        </p:spPr>
        <p:txBody>
          <a:bodyPr anchor="ctr">
            <a:normAutofit fontScale="95000"/>
          </a:bodyPr>
          <a:p>
            <a:pPr algn="ctr">
              <a:lnSpc>
                <a:spcPct val="100000"/>
              </a:lnSpc>
            </a:pPr>
            <a:r>
              <a:rPr b="1" lang="ru-RU" sz="4400" spc="-1" strike="noStrike">
                <a:solidFill>
                  <a:srgbClr val="62731f"/>
                </a:solidFill>
                <a:latin typeface="Garamond"/>
              </a:rPr>
              <a:t>Спортивная терминология в ракурсе когнитивных исследований</a:t>
            </a:r>
            <a:endParaRPr b="0" lang="ru-RU" sz="4400" spc="-1" strike="noStrike">
              <a:solidFill>
                <a:srgbClr val="000000"/>
              </a:solidFill>
              <a:latin typeface="Garamond"/>
            </a:endParaRPr>
          </a:p>
        </p:txBody>
      </p:sp>
      <p:sp>
        <p:nvSpPr>
          <p:cNvPr id="110" name="TextShape 2"/>
          <p:cNvSpPr txBox="1"/>
          <p:nvPr/>
        </p:nvSpPr>
        <p:spPr>
          <a:xfrm>
            <a:off x="1295280" y="2557080"/>
            <a:ext cx="9600840" cy="3318480"/>
          </a:xfrm>
          <a:prstGeom prst="rect">
            <a:avLst/>
          </a:prstGeom>
          <a:noFill/>
          <a:ln>
            <a:noFill/>
          </a:ln>
        </p:spPr>
        <p:txBody>
          <a:bodyPr>
            <a:normAutofit fontScale="84000"/>
          </a:bodyPr>
          <a:p>
            <a:pPr marL="285840" indent="-285480" algn="just">
              <a:lnSpc>
                <a:spcPct val="100000"/>
              </a:lnSpc>
              <a:spcBef>
                <a:spcPts val="400"/>
              </a:spcBef>
              <a:spcAft>
                <a:spcPts val="601"/>
              </a:spcAft>
              <a:buClr>
                <a:srgbClr val="83992a"/>
              </a:buClr>
              <a:buSzPct val="115000"/>
              <a:buFont typeface="Arial"/>
              <a:buChar char="•"/>
            </a:pPr>
            <a:r>
              <a:rPr b="0" lang="ru-RU" sz="2000" spc="-1" strike="noStrike">
                <a:solidFill>
                  <a:srgbClr val="262626"/>
                </a:solidFill>
                <a:latin typeface="Garamond"/>
              </a:rPr>
              <a:t>Основная задача когнитивистики – исследование процессов ментального взаимодействия индивида и окружающего мира. Подробное изучение механизмов построения человеческого опыта, вербализированного в различных терминосистемах и образующего специальную картину мира определенного профессионального сообщества. </a:t>
            </a:r>
            <a:endParaRPr b="0" lang="ru-RU" sz="2000" spc="-1" strike="noStrike">
              <a:solidFill>
                <a:srgbClr val="262626"/>
              </a:solidFill>
              <a:latin typeface="Garamond"/>
            </a:endParaRPr>
          </a:p>
          <a:p>
            <a:pPr marL="285840" indent="-285480" algn="just">
              <a:lnSpc>
                <a:spcPct val="100000"/>
              </a:lnSpc>
              <a:spcBef>
                <a:spcPts val="400"/>
              </a:spcBef>
              <a:spcAft>
                <a:spcPts val="601"/>
              </a:spcAft>
              <a:buClr>
                <a:srgbClr val="83992a"/>
              </a:buClr>
              <a:buSzPct val="115000"/>
              <a:buFont typeface="Arial"/>
              <a:buChar char="•"/>
            </a:pPr>
            <a:r>
              <a:rPr b="0" lang="ru-RU" sz="2000" spc="-1" strike="noStrike">
                <a:solidFill>
                  <a:srgbClr val="262626"/>
                </a:solidFill>
                <a:latin typeface="Garamond"/>
              </a:rPr>
              <a:t>С точки зрения когнитивной науки терминология выступает беспрецедентным отражением сложившихся профессиональных представлений в совокупности с логически рационализируемыми концептами, формирующимися на базе вычленения ключевых спецификаций предметов, процессов либо действий без учета второстепенных признаков. Терминология представляет собой опосредованный результат синтеза когнитивной деятельности специалистов, являющийся своего рода вербализацией заданных профессиональных концептов</a:t>
            </a:r>
            <a:r>
              <a:rPr b="0" i="1" lang="ru-RU" sz="2000" spc="-1" strike="noStrike">
                <a:solidFill>
                  <a:srgbClr val="262626"/>
                </a:solidFill>
                <a:latin typeface="Garamond"/>
              </a:rPr>
              <a:t>.</a:t>
            </a:r>
            <a:endParaRPr b="0" lang="ru-RU" sz="2000" spc="-1" strike="noStrike">
              <a:solidFill>
                <a:srgbClr val="262626"/>
              </a:solidFill>
              <a:latin typeface="Garamond"/>
            </a:endParaRPr>
          </a:p>
          <a:p>
            <a:pPr algn="just">
              <a:lnSpc>
                <a:spcPct val="100000"/>
              </a:lnSpc>
              <a:spcBef>
                <a:spcPts val="479"/>
              </a:spcBef>
              <a:spcAft>
                <a:spcPts val="601"/>
              </a:spcAft>
            </a:pPr>
            <a:endParaRPr b="0" lang="ru-RU" sz="2000" spc="-1" strike="noStrike">
              <a:solidFill>
                <a:srgbClr val="262626"/>
              </a:solidFill>
              <a:latin typeface="Garamond"/>
            </a:endParaRPr>
          </a:p>
          <a:p>
            <a:pPr algn="just">
              <a:lnSpc>
                <a:spcPct val="100000"/>
              </a:lnSpc>
              <a:spcBef>
                <a:spcPts val="479"/>
              </a:spcBef>
              <a:spcAft>
                <a:spcPts val="601"/>
              </a:spcAft>
            </a:pPr>
            <a:endParaRPr b="0" lang="ru-RU" sz="20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295280" y="982080"/>
            <a:ext cx="9600840" cy="1303560"/>
          </a:xfrm>
          <a:prstGeom prst="rect">
            <a:avLst/>
          </a:prstGeom>
          <a:noFill/>
          <a:ln>
            <a:noFill/>
          </a:ln>
        </p:spPr>
        <p:txBody>
          <a:bodyPr anchor="ctr">
            <a:normAutofit/>
          </a:bodyPr>
          <a:p>
            <a:pPr algn="ctr">
              <a:lnSpc>
                <a:spcPct val="100000"/>
              </a:lnSpc>
            </a:pPr>
            <a:r>
              <a:rPr b="1" lang="ru-RU" sz="3200" spc="-1" strike="noStrike">
                <a:solidFill>
                  <a:srgbClr val="62731f"/>
                </a:solidFill>
                <a:latin typeface="Garamond"/>
              </a:rPr>
              <a:t>ВЫВОДЫ:</a:t>
            </a:r>
            <a:endParaRPr b="0" lang="ru-RU" sz="3200" spc="-1" strike="noStrike">
              <a:solidFill>
                <a:srgbClr val="000000"/>
              </a:solidFill>
              <a:latin typeface="Garamond"/>
            </a:endParaRPr>
          </a:p>
        </p:txBody>
      </p:sp>
      <p:sp>
        <p:nvSpPr>
          <p:cNvPr id="112" name="TextShape 2"/>
          <p:cNvSpPr txBox="1"/>
          <p:nvPr/>
        </p:nvSpPr>
        <p:spPr>
          <a:xfrm>
            <a:off x="1295280" y="2557080"/>
            <a:ext cx="9600840" cy="3318480"/>
          </a:xfrm>
          <a:prstGeom prst="rect">
            <a:avLst/>
          </a:prstGeom>
          <a:noFill/>
          <a:ln>
            <a:noFill/>
          </a:ln>
        </p:spPr>
        <p:txBody>
          <a:bodyPr>
            <a:normAutofit fontScale="91000"/>
          </a:bodyPr>
          <a:p>
            <a:pPr algn="just">
              <a:lnSpc>
                <a:spcPct val="100000"/>
              </a:lnSpc>
              <a:spcBef>
                <a:spcPts val="479"/>
              </a:spcBef>
              <a:spcAft>
                <a:spcPts val="601"/>
              </a:spcAft>
            </a:pPr>
            <a:r>
              <a:rPr b="0" lang="ru-RU" sz="2400" spc="-1" strike="noStrike">
                <a:solidFill>
                  <a:srgbClr val="262626"/>
                </a:solidFill>
                <a:latin typeface="Garamond"/>
              </a:rPr>
              <a:t>В свете когнитивных исследований спортивные терминологические единицы могут быть описаны как самостоятельные элементы единой, постоянно видоизменяющейся концептуальной структуры. Спортивная терминология обладает сложной организацией и несмотря на динамическое состояние, открытость и незавершенность формирования, каждый спортивный термин содержит определенный набор когнитивных элементов. Данные элементы могут быть представлены в виде фрейма. Спортивный термин – это отражение понятийно-предметной структуры соответствующей профессиональной сферы.</a:t>
            </a:r>
            <a:endParaRPr b="0" lang="ru-RU"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2664000" y="1652760"/>
            <a:ext cx="6815160" cy="1515240"/>
          </a:xfrm>
          <a:prstGeom prst="rect">
            <a:avLst/>
          </a:prstGeom>
          <a:noFill/>
          <a:ln>
            <a:noFill/>
          </a:ln>
        </p:spPr>
        <p:txBody>
          <a:bodyPr anchor="b">
            <a:noAutofit/>
          </a:bodyPr>
          <a:p>
            <a:pPr algn="ctr">
              <a:lnSpc>
                <a:spcPct val="100000"/>
              </a:lnSpc>
            </a:pPr>
            <a:r>
              <a:rPr b="0" lang="ru-RU" sz="4800" spc="-1" strike="noStrike">
                <a:solidFill>
                  <a:srgbClr val="262626"/>
                </a:solidFill>
                <a:latin typeface="Garamond"/>
              </a:rPr>
              <a:t>Благодарим</a:t>
            </a:r>
            <a:r>
              <a:rPr b="0" lang="ru-RU" sz="5400" spc="-1" strike="noStrike">
                <a:solidFill>
                  <a:srgbClr val="262626"/>
                </a:solidFill>
                <a:latin typeface="Garamond"/>
              </a:rPr>
              <a:t> </a:t>
            </a:r>
            <a:r>
              <a:rPr b="0" lang="ru-RU" sz="4800" spc="-1" strike="noStrike">
                <a:solidFill>
                  <a:srgbClr val="262626"/>
                </a:solidFill>
                <a:latin typeface="Garamond"/>
              </a:rPr>
              <a:t>за</a:t>
            </a:r>
            <a:r>
              <a:rPr b="0" lang="ru-RU" sz="5400" spc="-1" strike="noStrike">
                <a:solidFill>
                  <a:srgbClr val="262626"/>
                </a:solidFill>
                <a:latin typeface="Garamond"/>
              </a:rPr>
              <a:t> </a:t>
            </a:r>
            <a:r>
              <a:rPr b="0" lang="ru-RU" sz="4800" spc="-1" strike="noStrike">
                <a:solidFill>
                  <a:srgbClr val="262626"/>
                </a:solidFill>
                <a:latin typeface="Garamond"/>
              </a:rPr>
              <a:t>внимание</a:t>
            </a:r>
            <a:r>
              <a:rPr b="0" lang="ru-RU" sz="5400" spc="-1" strike="noStrike">
                <a:solidFill>
                  <a:srgbClr val="262626"/>
                </a:solidFill>
                <a:latin typeface="Garamond"/>
              </a:rPr>
              <a:t>!</a:t>
            </a:r>
            <a:endParaRPr b="0" lang="ru-RU" sz="5400" spc="-1" strike="noStrike">
              <a:solidFill>
                <a:srgbClr val="000000"/>
              </a:solidFill>
              <a:latin typeface="Garamond"/>
            </a:endParaRPr>
          </a:p>
        </p:txBody>
      </p:sp>
      <p:sp>
        <p:nvSpPr>
          <p:cNvPr id="114" name="TextShape 2"/>
          <p:cNvSpPr txBox="1"/>
          <p:nvPr/>
        </p:nvSpPr>
        <p:spPr>
          <a:xfrm>
            <a:off x="2664000" y="3215520"/>
            <a:ext cx="6815160" cy="2112480"/>
          </a:xfrm>
          <a:prstGeom prst="rect">
            <a:avLst/>
          </a:prstGeom>
          <a:noFill/>
          <a:ln>
            <a:noFill/>
          </a:ln>
        </p:spPr>
        <p:txBody>
          <a:bodyPr>
            <a:noAutofit/>
          </a:bodyPr>
          <a:p>
            <a:pPr algn="ctr">
              <a:lnSpc>
                <a:spcPct val="100000"/>
              </a:lnSpc>
              <a:spcBef>
                <a:spcPts val="420"/>
              </a:spcBef>
              <a:spcAft>
                <a:spcPts val="601"/>
              </a:spcAft>
            </a:pPr>
            <a:r>
              <a:rPr b="1" lang="ru-RU" sz="2100" spc="-1" strike="noStrike">
                <a:solidFill>
                  <a:srgbClr val="000000"/>
                </a:solidFill>
                <a:latin typeface="Garamond"/>
              </a:rPr>
              <a:t>Желаем дальнейших успехов участникам</a:t>
            </a:r>
            <a:r>
              <a:rPr b="0" lang="ru-RU" sz="2100" spc="-1" strike="noStrike">
                <a:solidFill>
                  <a:srgbClr val="000000"/>
                </a:solidFill>
                <a:latin typeface="Garamond"/>
              </a:rPr>
              <a:t> </a:t>
            </a:r>
            <a:r>
              <a:rPr b="0" lang="uk-UA" sz="2100" spc="-1" strike="noStrike">
                <a:solidFill>
                  <a:srgbClr val="000000"/>
                </a:solidFill>
                <a:latin typeface="Garamond"/>
                <a:ea typeface="Times New Roman CYR"/>
              </a:rPr>
              <a:t>МЕЖДУНАРОДНОГО НАУЧНОГО КОНГРЕССА</a:t>
            </a:r>
            <a:endParaRPr b="0" lang="ru-RU" sz="2100" spc="-1" strike="noStrike">
              <a:latin typeface="Arial"/>
            </a:endParaRPr>
          </a:p>
          <a:p>
            <a:pPr algn="ctr">
              <a:lnSpc>
                <a:spcPct val="100000"/>
              </a:lnSpc>
              <a:spcAft>
                <a:spcPts val="1001"/>
              </a:spcAft>
            </a:pPr>
            <a:r>
              <a:rPr b="0" lang="uk-UA" sz="2100" spc="-1" strike="noStrike">
                <a:solidFill>
                  <a:srgbClr val="000000"/>
                </a:solidFill>
                <a:latin typeface="Garamond"/>
              </a:rPr>
              <a:t>«Иностранная филология.</a:t>
            </a:r>
            <a:endParaRPr b="1" lang="uk-UA" sz="2100" spc="-1" strike="noStrike">
              <a:latin typeface="Times New Roman CYR"/>
              <a:ea typeface="Times New Roman CYR"/>
            </a:endParaRPr>
          </a:p>
          <a:p>
            <a:pPr algn="ctr">
              <a:lnSpc>
                <a:spcPct val="100000"/>
              </a:lnSpc>
              <a:spcAft>
                <a:spcPts val="1001"/>
              </a:spcAft>
            </a:pPr>
            <a:r>
              <a:rPr b="0" lang="uk-UA" sz="2100" spc="-1" strike="noStrike">
                <a:solidFill>
                  <a:srgbClr val="000000"/>
                </a:solidFill>
                <a:latin typeface="Garamond"/>
              </a:rPr>
              <a:t>Социальная и национальная вариативность </a:t>
            </a:r>
            <a:endParaRPr b="1" lang="uk-UA" sz="2100" spc="-1" strike="noStrike">
              <a:latin typeface="Times New Roman CYR"/>
              <a:ea typeface="Times New Roman CYR"/>
            </a:endParaRPr>
          </a:p>
          <a:p>
            <a:pPr algn="ctr">
              <a:lnSpc>
                <a:spcPct val="100000"/>
              </a:lnSpc>
              <a:spcAft>
                <a:spcPts val="1001"/>
              </a:spcAft>
            </a:pPr>
            <a:r>
              <a:rPr b="0" lang="uk-UA" sz="2100" spc="-1" strike="noStrike">
                <a:solidFill>
                  <a:srgbClr val="000000"/>
                </a:solidFill>
                <a:latin typeface="Garamond"/>
              </a:rPr>
              <a:t>языка и литературы»</a:t>
            </a:r>
            <a:endParaRPr b="1" lang="uk-UA" sz="2100" spc="-1" strike="noStrike">
              <a:latin typeface="Times New Roman CYR"/>
              <a:ea typeface="Times New Roman CYR"/>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Integral</Template>
  <TotalTime>97</TotalTime>
  <Application>LibreOffice/6.2.8.2$Windows_X86_64 LibreOffice_project/f82ddfca21ebc1e222a662a32b25c0c9d20169ee</Application>
  <Words>392</Words>
  <Paragraphs>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2020-04-13T12:23:41Z</dcterms:created>
  <dc:creator>Пользователь Windows</dc:creator>
  <dc:description/>
  <dc:language>ru-RU</dc:language>
  <cp:lastModifiedBy/>
  <dcterms:modified xsi:type="dcterms:W3CDTF">2020-04-13T22:24:51Z</dcterms:modified>
  <cp:revision>19</cp:revision>
  <dc:subject/>
  <dc:title>Спортивная терминология в когнитивном аспекте</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