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000" b="1" dirty="0">
                <a:latin typeface="+mn-lt"/>
              </a:rPr>
              <a:t>ФУНКЦИИ МОТИВА ЗАГОРОДНОГО ДОМА В РОМАНЕ САРЫ УОТЕРС «</a:t>
            </a:r>
            <a:r>
              <a:rPr lang="en-US" sz="2000" b="1" dirty="0">
                <a:latin typeface="+mn-lt"/>
              </a:rPr>
              <a:t>FINGERSMITH</a:t>
            </a:r>
            <a:r>
              <a:rPr lang="ru-RU" sz="2000" b="1" dirty="0">
                <a:latin typeface="+mn-lt"/>
              </a:rPr>
              <a:t>»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b="1" i="1" dirty="0"/>
              <a:t>О.Н. Кохан,</a:t>
            </a:r>
            <a:endParaRPr lang="ru-RU" sz="1800" dirty="0"/>
          </a:p>
          <a:p>
            <a:r>
              <a:rPr lang="ru-RU" sz="1800" i="1" dirty="0"/>
              <a:t>преподаватель кафедры иностранных языков № 2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12641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548680"/>
            <a:ext cx="7543800" cy="49685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Пространство Терновника является еще более опасным для Мод, чем сумасшедший дом, в котором она жила с ранних лет. Дядя Мод, мистер Лилли, был намерен воспитать из девочки кроткую и покорную леди, и методы осуществления плана оказались крайне </a:t>
            </a:r>
            <a:r>
              <a:rPr lang="ru-RU" dirty="0" smtClean="0"/>
              <a:t>жестокими. </a:t>
            </a:r>
            <a:r>
              <a:rPr lang="ru-RU" dirty="0"/>
              <a:t>Читателю, как и Мод, до поры не известна причина запрета на пресечение некой границы. Однако характерный для сенсационной литературы мотив разоблачения добропорядочного джентльмена, стилизованный Уотерс в романе, позволяет проблематизировать общественные нравы эпохи. Поместье Терновник является также пространством жестокого насилия в отношении детей и женщин, проявляемого мужчиной под маской респектабельного джентльмена, за которой скрываются садистские в своей основе гендерные отношения в викторианском обществе. А образ мистера Лилли отражает извращенные сексуальные привычки некоторых джентльменов викторианской эпохи, практикуемые в обществе, поощряющем двойные стандарты морали.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713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874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Мистер Лилли отнюдь не поборник морали, его усилиями в Терновнике собрана богатейшая коллекция порнографической литературы. Как отмечает С. Онега, поступки мистера Лилли в романе Уотерс отражают его мизогинные, гомосексуальные и садомазохистские </a:t>
            </a:r>
            <a:r>
              <a:rPr lang="ru-RU" dirty="0" smtClean="0"/>
              <a:t>пристрастия.  Говоря </a:t>
            </a:r>
            <a:r>
              <a:rPr lang="ru-RU" dirty="0"/>
              <a:t>о культурном значении порнографии викторианской эпохи сквозь призму современных подходов, исследователи отмечают отчетливо различимые гендерные и моральные границы, жестко предписывающие роли мужчин и женщин в структуре власти, господства и </a:t>
            </a:r>
            <a:r>
              <a:rPr lang="ru-RU" dirty="0" smtClean="0"/>
              <a:t>подчинения. </a:t>
            </a:r>
            <a:r>
              <a:rPr lang="ru-RU" dirty="0"/>
              <a:t>В этом отношении интересно, что первое знакомство Мод с литературой из коллекции дяди сначала повергло ее в шок, но в будущем потребовало смирения, так как чтение запретных книг, к которому ее принуждали, превратилось в ежедневное </a:t>
            </a:r>
            <a:r>
              <a:rPr lang="ru-RU" dirty="0" smtClean="0"/>
              <a:t>занятие.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238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76672"/>
            <a:ext cx="7543800" cy="547260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На первый взгляд Терновник кажется воплощением мужской власти, которая представлена мистером Лилли: пространство Терновника темное, ограничивающее свободу, и, как его хозяин, обманчиво тихое. Такие условия сформировали характер Мод, а также провоцировали ее «безумное» поведение. Однако Терновник может стать и воплощением женского «Я». С ним связана история Марьяны, матери Мод (в действительности, матери Сью, поскольку девушек поменяли при рождении</a:t>
            </a:r>
            <a:r>
              <a:rPr lang="ru-RU" dirty="0" smtClean="0"/>
              <a:t>).  </a:t>
            </a:r>
            <a:r>
              <a:rPr lang="ru-RU" dirty="0"/>
              <a:t>Тело Марьяны похоронено на территории Терновника, а комната, некогда принадлежавшая ей, становится комнатой Мод и является сердцем этого дома.  Несмотря на грубую мужскую власть, Сью и Мод удается найти в пространстве Терновника место для искренней любви. Как утверждает Холл, в своем неовикторианском романе Уотерс нарушает традиционные представления о пространстве поместья, показывая, что оно может быть не только местом патриархальной власти, но и местом счастливой жизни женщин. Так, подлинно сенсационным началом романа, его тайной, или «скелетом в шкафу», в романе Уотерс предстают не романтизированные любовные отношения Сью и Мод, а деструктивный мистер Лилли и его коллекция порнографической литературы. Впоследствии, уничтожая книги мистера Лилли, Мод, прежде всего, уничтожала демонстрируемое в них отношение к женскому телу. В финале романа Терновник становится пространством, в котором патриархальная власть сменяется новой, ведущей женщин к раскрепощенной и счастливой </a:t>
            </a:r>
            <a:r>
              <a:rPr lang="ru-RU" dirty="0" smtClean="0"/>
              <a:t>жизни.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307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7139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«</a:t>
            </a:r>
            <a:r>
              <a:rPr lang="en-US" dirty="0"/>
              <a:t>Fingersmith</a:t>
            </a:r>
            <a:r>
              <a:rPr lang="ru-RU" dirty="0"/>
              <a:t>» можно назвать не только сенсационным романом, но также и усадебным романом. Само понятие «усадебный роман» включает себя некоторую двойственность: с одной стороны, этот текст репрезентирует покой, устойчивость, спокойствие и неизменность существования, с другой стороны – в нем быт и бытие, иначе говоря, привычные рамки существования и исторические задачи, оказываются переходящими друг в </a:t>
            </a:r>
            <a:r>
              <a:rPr lang="ru-RU" dirty="0" smtClean="0"/>
              <a:t>друга. </a:t>
            </a:r>
            <a:r>
              <a:rPr lang="ru-RU" dirty="0"/>
              <a:t>Так и тихое и спокойное поместье Терновник, в котором царит атмосфера порядка и строгости, является местом жестокости и психологического насилия, царящего в обществе. Прежде всего, это  связано с воспитанием Мод и превращением ее в викторианскую леди: «За это меня, конечно, наказывают, и каждый раз суровее прежнего. Мне скручивают руки и завязывают платком рот. Запирают в пустой комнате или заталкивают в чулан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3802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831432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Кроме того, необходимо отметить, что такие свойства усадебного пространства как ворота, ограда и сад оказываются жанровыми, а не декоративными, декорация оказывается частью жанра экфрасиса или драмы, переходящей в </a:t>
            </a:r>
            <a:r>
              <a:rPr lang="ru-RU" dirty="0" smtClean="0"/>
              <a:t>роман.</a:t>
            </a:r>
            <a:r>
              <a:rPr lang="ru-RU" dirty="0"/>
              <a:t> Так, пространственные детали и окружающая среда поместья Терновник характеризовали царящую там атмосферу: «Далее, если пройти по тропинке вдоль стены, вы упирались в калитку. У Мод был ключ от нее. Выйдя за калитку, вы оказывались на берегу реки. Из дома реки не было видно. Здесь, у старой полусгнившей пристани, лежала вверх дном плоскодонка, на ней можно было посидеть… Я присела рядом с ней. День был безветренный, но холодный, и такая стояла тишина – ушам больно. Воздух был чист и </a:t>
            </a:r>
            <a:r>
              <a:rPr lang="ru-RU" dirty="0" smtClean="0"/>
              <a:t>прозрачен».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276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1540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Территория поместья Терновник является пространством тишины и пустоты, местом всепоглощающего молчания: «Далее за ледником начиналась тропинка, которая вела к запертой красной часовне, стоявшей в окружении тисовых деревьев. Это было самое странное, самое тихое место на свете. Другого такого я не встречала. Здесь даже птицы не осмеливались петь</a:t>
            </a:r>
            <a:r>
              <a:rPr lang="ru-RU" dirty="0" smtClean="0"/>
              <a:t>». </a:t>
            </a:r>
            <a:r>
              <a:rPr lang="ru-RU" dirty="0"/>
              <a:t>Кладбище также присутствует в романе «</a:t>
            </a:r>
            <a:r>
              <a:rPr lang="en-US" dirty="0"/>
              <a:t>Fingersmith</a:t>
            </a:r>
            <a:r>
              <a:rPr lang="ru-RU" dirty="0"/>
              <a:t>», являясь одним из ключевых локусов Терновника. Могила Марьяны является символом семейной тайны, обе девушки навещают ее и не догадываются, чья мать на самом деле похоронена </a:t>
            </a:r>
            <a:r>
              <a:rPr lang="ru-RU" dirty="0" smtClean="0"/>
              <a:t>там.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521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255368"/>
          </a:xfrm>
        </p:spPr>
        <p:txBody>
          <a:bodyPr/>
          <a:lstStyle/>
          <a:p>
            <a:pPr algn="just"/>
            <a:r>
              <a:rPr lang="ru-RU" dirty="0"/>
              <a:t>После смерти мистера Лилли Мод не бросает казалось бы ненавистное ей поместье, а меняет его. Теперь Мод занимается написанием откровенной литературы, смело внося описания своих желаний в повествование, меняя традиционный мужской жанр.  В конце романа героини находят место, где они могут жить, как захотят. Они признаются друг другу в своих чувствах и начинают строить отношения в ранее ограниченном пространстве мужской власти, которое когда-то способствовало их безумному поведению.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814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99384"/>
          </a:xfrm>
        </p:spPr>
        <p:txBody>
          <a:bodyPr/>
          <a:lstStyle/>
          <a:p>
            <a:pPr algn="just"/>
            <a:r>
              <a:rPr lang="ru-RU" dirty="0" smtClean="0"/>
              <a:t>Вывод: в </a:t>
            </a:r>
            <a:r>
              <a:rPr lang="ru-RU" dirty="0"/>
              <a:t>финале, поместье Терновник, которое, согласно ханжеским викторианским моральным представлениям, могло бы показаться местом болезненной женской трансгрессии и запретной страсти (мотивы сенсационного романа викторианской эпохи), в романе Уотерс становится счастливой обителью подлинной и раскрепощенной женской любви (историографическая стилизация под сенсационный роман в современной неовикторианской литературе).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935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+mn-lt"/>
              </a:rPr>
              <a:t>Thank you for attention</a:t>
            </a:r>
            <a:endParaRPr lang="ru-RU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4014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Сара Уотерс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13" b="18013"/>
          <a:stretch>
            <a:fillRect/>
          </a:stretch>
        </p:blipFill>
        <p:spPr>
          <a:xfrm>
            <a:off x="777240" y="457200"/>
            <a:ext cx="7395160" cy="3907904"/>
          </a:xfrm>
        </p:spPr>
      </p:pic>
    </p:spTree>
    <p:extLst>
      <p:ext uri="{BB962C8B-B14F-4D97-AF65-F5344CB8AC3E}">
        <p14:creationId xmlns:p14="http://schemas.microsoft.com/office/powerpoint/2010/main" val="4018671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556792"/>
            <a:ext cx="7543800" cy="3015208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Целью </a:t>
            </a:r>
            <a:r>
              <a:rPr lang="ru-RU" dirty="0" smtClean="0"/>
              <a:t>данного исследования является </a:t>
            </a:r>
            <a:r>
              <a:rPr lang="ru-RU" dirty="0"/>
              <a:t>рассмотрение образа загородного дома в неовикторианском романе Сары Уотерс «</a:t>
            </a:r>
            <a:r>
              <a:rPr lang="en-US" dirty="0"/>
              <a:t>Fingersmith</a:t>
            </a:r>
            <a:r>
              <a:rPr lang="ru-RU" dirty="0"/>
              <a:t>» с точки зрения жанра сенсационного романа. В основе методологии исследования лежат культурно-исторический и типологический подходы. В стилизуемой под сенсационный роман форме особенно выделяются мотивы незаконного рождения, семейной тайны, а также скрываемых от респектабельного викторианского общества сторон жизни представителей высшего класса. Образы загородного пространства хранящего в себе тайны и запреты, характеризуют произведение Уотерс также как усадебный роман, с позиций которого пересматриваются представления о границах морали.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90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908720"/>
            <a:ext cx="7543800" cy="4824536"/>
          </a:xfrm>
        </p:spPr>
        <p:txBody>
          <a:bodyPr>
            <a:noAutofit/>
          </a:bodyPr>
          <a:lstStyle/>
          <a:p>
            <a:pPr algn="just"/>
            <a:r>
              <a:rPr lang="ru-RU" sz="2000" dirty="0"/>
              <a:t>Английский сенсационный роман, имевший оглушительный успех у широкого читателя викторианской эпохи, эксплуатировал темы преступности, безумия, насилия и запретной страсти. Отличительной чертой сенсационных романов является наличие тайны, обычно связанной с преступлениями и скандалами, нарушающими кажущиеся незыблемыми устои респектабельной жизни высшего класса. Большинство персонажей сенсационной прозы, будь то злодеи или благородные герои, испытывают физические или психологические страдания, которые возникли в результате преступлений, разоблачения тайн или связаны с положением </a:t>
            </a:r>
            <a:r>
              <a:rPr lang="ru-RU" sz="2000" dirty="0" smtClean="0"/>
              <a:t>жертвы. </a:t>
            </a:r>
            <a:r>
              <a:rPr lang="ru-RU" sz="2000" dirty="0"/>
              <a:t>Немалое значение имели также мотивы безумия и запретной страсти (сексуальной трансгрессии), будоражащие общественное сознание викторианцев.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5533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7594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Исследователи сенсационных романов (Д. Винн, Д. А. Миллер, Л. Пикетт и др.) справедливо указывают на то, что шокирующие сенсационные сюжеты не являются лишь формой развлекательного чтива, поскольку обращены к важным проблемам общества, таким как классовое, правовое и гендерное неравенство, финансовая нестабильность, а также табуируемым вопросам сексуальности, социального положения одиноких женщин, психического здоровья, насилия в семье. Однако именно в современных неовикторианских романах («историографической метапрозе» в термине Л. Хатчеон) в стилизациях под сенсационные сюжеты возникает сознательная ревизия викторианского </a:t>
            </a:r>
            <a:r>
              <a:rPr lang="ru-RU" dirty="0" smtClean="0"/>
              <a:t>статуса-</a:t>
            </a:r>
            <a:r>
              <a:rPr lang="ru-RU" dirty="0" err="1" smtClean="0"/>
              <a:t>кво</a:t>
            </a:r>
            <a:r>
              <a:rPr lang="ru-RU" dirty="0" smtClean="0"/>
              <a:t> </a:t>
            </a:r>
            <a:r>
              <a:rPr lang="ru-RU" dirty="0"/>
              <a:t>в отношении моральных, гендерных и сексуальных норм.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054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7594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Роман «</a:t>
            </a:r>
            <a:r>
              <a:rPr lang="en-US" dirty="0"/>
              <a:t>Fingersmith</a:t>
            </a:r>
            <a:r>
              <a:rPr lang="ru-RU" dirty="0"/>
              <a:t>» («Тонкая работа», 2002) – третий неовикторианский роман Сары Уотерс. Его действие развивается в</a:t>
            </a:r>
            <a:r>
              <a:rPr lang="en-US" dirty="0"/>
              <a:t> </a:t>
            </a:r>
            <a:r>
              <a:rPr lang="ru-RU" dirty="0"/>
              <a:t>викторианскую эпоху. Роман описывает истории жизни двух главных героинь, Сью Триндер и Мод Лилли, которых с детства связывает тайна их происхождения. Их жизнь не лишена «сенсаций» с самого рождения, поскольку одна из них воспитывалась в воровском притоне, а другая родилась в сумасшедшем доме, а со временем переехала в мрачное поместье Терновник, принадлежащее ее дяде. Поместье Терновник является одним из ключевых пространств романа, хранящим секреты. Оно также становится местом знакомства двух героинь, которых в будущем свяжет «сенсационная» любовная линия.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022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“Fingersmith” (</a:t>
            </a:r>
            <a:r>
              <a:rPr lang="ru-RU" sz="2800" dirty="0" smtClean="0">
                <a:latin typeface="+mn-lt"/>
              </a:rPr>
              <a:t>кадр из фильма, снятого по мотивам романа</a:t>
            </a:r>
            <a:r>
              <a:rPr lang="en-US" sz="2800" dirty="0" smtClean="0">
                <a:latin typeface="+mn-lt"/>
              </a:rPr>
              <a:t>)</a:t>
            </a:r>
            <a:endParaRPr lang="ru-RU" sz="2800" dirty="0">
              <a:latin typeface="+mn-lt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60" b="15460"/>
          <a:stretch>
            <a:fillRect/>
          </a:stretch>
        </p:blipFill>
        <p:spPr>
          <a:xfrm>
            <a:off x="777875" y="457200"/>
            <a:ext cx="7543800" cy="3908425"/>
          </a:xfrm>
        </p:spPr>
      </p:pic>
    </p:spTree>
    <p:extLst>
      <p:ext uri="{BB962C8B-B14F-4D97-AF65-F5344CB8AC3E}">
        <p14:creationId xmlns:p14="http://schemas.microsoft.com/office/powerpoint/2010/main" val="1145776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255368"/>
          </a:xfrm>
        </p:spPr>
        <p:txBody>
          <a:bodyPr/>
          <a:lstStyle/>
          <a:p>
            <a:pPr algn="just"/>
            <a:r>
              <a:rPr lang="ru-RU" dirty="0"/>
              <a:t>Как отмечает Д. Винн, пространствами сенсационного жанра обычно становятся загородные усадьбы, отдаленные участки парковой зоны, приморские курорты, городские улицы, провинциальные поместья, а также удаленные деревни. Авторы сенсационных романов намеренно превращают обычные пространства в фон для непредсказуемых событий, разрушающих представления о безопасности, которую якобы сулит викторианская мораль и </a:t>
            </a:r>
            <a:r>
              <a:rPr lang="ru-RU" dirty="0" smtClean="0"/>
              <a:t>респектабельность.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613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27376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Пространство загородного поместья Терновник кажется бесконечно мрачным, в нем царит темная гнетущая атмосфера. Место, в котором воспитывалась и взрослела Мод Лилли, является воплощением рутины и строгих правил. Любопытно, что таинственные тишина и тьма описываются как результат порядка, который учредил мистер Лилли, дядя Мод:   «Закрывает за нами дверь, и тьма становится беспросветной. Я вдруг словно оглохла – так бывает, когда вода заливает в уши. Это тишина – тишина, которую мой дядя бережно взрастил в своем доме, как другие взращивают виноградные лозы и зеленые вьюнки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517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28</TotalTime>
  <Words>1407</Words>
  <Application>Microsoft Office PowerPoint</Application>
  <PresentationFormat>Экран (4:3)</PresentationFormat>
  <Paragraphs>20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NewsPrint</vt:lpstr>
      <vt:lpstr>ФУНКЦИИ МОТИВА ЗАГОРОДНОГО ДОМА В РОМАНЕ САРЫ УОТЕРС «FINGERSMITH» </vt:lpstr>
      <vt:lpstr>Сара Уотерс</vt:lpstr>
      <vt:lpstr>Презентация PowerPoint</vt:lpstr>
      <vt:lpstr>Презентация PowerPoint</vt:lpstr>
      <vt:lpstr>Презентация PowerPoint</vt:lpstr>
      <vt:lpstr>Презентация PowerPoint</vt:lpstr>
      <vt:lpstr>“Fingersmith” (кадр из фильма, снятого по мотивам романа)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Thank you for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ФУНКЦИИ МОТИВА ЗАГОРОДНОГО ДОМА В РОМАНЕ САРЫ УОТЕРС «FINGERSMITH» </dc:title>
  <dc:creator>Ольга</dc:creator>
  <cp:lastModifiedBy>Ольга</cp:lastModifiedBy>
  <cp:revision>11</cp:revision>
  <dcterms:created xsi:type="dcterms:W3CDTF">2020-04-13T05:50:40Z</dcterms:created>
  <dcterms:modified xsi:type="dcterms:W3CDTF">2020-04-13T06:31:16Z</dcterms:modified>
</cp:coreProperties>
</file>