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9C73DF7-EB8B-4A2B-A4D1-ADD765A9DF8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31BCEA-7340-41FC-AE21-ED2977CF6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58200" cy="40050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ИДИОМАТИЧЕСКИЕ СЛЕНГОВЫЕ ВЫРАЖЕНИЯ В ДИСКУРСЕ АНГЛИЙСКОГО ЯЗЫКА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IDIOMATIC SLANG EXPRESSIONS IN THE DISCOURSE OF THE ENGLISH LANGUAGE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7344816" cy="29969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b="1" i="1" dirty="0" smtClean="0"/>
              <a:t>К. А. Хоронская,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i="1" dirty="0" smtClean="0"/>
              <a:t>студент кафедры социолингвистики,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i="1" dirty="0" smtClean="0"/>
              <a:t>Институт иностранной филологии,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i="1" dirty="0" smtClean="0"/>
              <a:t>Крымский федеральный университет имени В.</a:t>
            </a:r>
            <a:r>
              <a:rPr lang="en-US" sz="1400" i="1" dirty="0" smtClean="0"/>
              <a:t> </a:t>
            </a:r>
            <a:r>
              <a:rPr lang="ru-RU" sz="1400" i="1" dirty="0" smtClean="0"/>
              <a:t>И. Вернадского, Симферополь</a:t>
            </a:r>
          </a:p>
          <a:p>
            <a:pPr>
              <a:lnSpc>
                <a:spcPct val="150000"/>
              </a:lnSpc>
            </a:pPr>
            <a:r>
              <a:rPr lang="ru-RU" sz="1400" b="1" i="1" dirty="0" smtClean="0"/>
              <a:t>М. В. </a:t>
            </a:r>
            <a:r>
              <a:rPr lang="ru-RU" sz="1400" b="1" i="1" dirty="0" err="1" smtClean="0"/>
              <a:t>Чернышова</a:t>
            </a:r>
            <a:r>
              <a:rPr lang="ru-RU" sz="1400" b="1" i="1" dirty="0" smtClean="0"/>
              <a:t>,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i="1" dirty="0" smtClean="0"/>
              <a:t>кандидат </a:t>
            </a:r>
            <a:r>
              <a:rPr lang="ru-RU" sz="1400" i="1" dirty="0" smtClean="0"/>
              <a:t>педагогических  наук доцент кафедры немецкой филологии</a:t>
            </a:r>
            <a:endParaRPr lang="ru-RU" sz="1400" dirty="0" smtClean="0"/>
          </a:p>
          <a:p>
            <a:endParaRPr lang="ru-RU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идиом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4482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Фраза 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Easy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Peasy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очень часто используется в британском сленге и обозначает что-то очень лёгкое, «как пить дать»:</a:t>
            </a:r>
          </a:p>
          <a:p>
            <a:pPr lvl="0" indent="256032" algn="just">
              <a:lnSpc>
                <a:spcPct val="150000"/>
              </a:lnSpc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 could make that for you, if you like? 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It’s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easy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peasy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(Я могу сделать это для тебя, хочешь? Это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пустяк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!)</a:t>
            </a:r>
          </a:p>
          <a:p>
            <a:pPr algn="just">
              <a:lnSpc>
                <a:spcPct val="150000"/>
              </a:lnSpc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идиом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805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Fuddy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duddy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сленговое выражение, описывающее старомодного и скучного человека:</a:t>
            </a:r>
          </a:p>
          <a:p>
            <a:pPr lvl="0" indent="256032" algn="just">
              <a:lnSpc>
                <a:spcPct val="16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Look at your clothes – they’re not very trendy, they’re a bit boring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(Взгляни на свою одежду – она не совсем модная, несколько скучноватая.)</a:t>
            </a:r>
          </a:p>
          <a:p>
            <a:pPr lvl="0" indent="256032" algn="just">
              <a:lnSpc>
                <a:spcPct val="16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Boring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(Скучноватая?)</a:t>
            </a:r>
          </a:p>
          <a:p>
            <a:pPr lvl="0" indent="256032" algn="just">
              <a:lnSpc>
                <a:spcPct val="16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Yes… and come on, you’re not very youthful!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(Да… и давай на чистоту, ты выглядишь не очень-то молодо!)</a:t>
            </a:r>
          </a:p>
          <a:p>
            <a:pPr lvl="0" indent="256032" algn="just">
              <a:lnSpc>
                <a:spcPct val="16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So you’re saying I am a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fuddy-duddy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(Так ты хочешь сказать, что 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отсталый человек с устаревшими взглядами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 algn="just">
              <a:lnSpc>
                <a:spcPct val="150000"/>
              </a:lnSpc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данной работе были выявлены идиоматические сленговые выражения в английском языке, а также их функциональная значимость в процессе коммуникации. В работе были даны примеры идиоматических сленговых выражений и выявлены особенности их использования в английском языке.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Идиомы маркирует речь говорящего, определяя его эмоциональное состояние и отношение.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английском языке идиомы чаще всего ассоциируются с какими-то историческими событиями, которые, скорее всего, и дали толчок к их появлению.</a:t>
            </a:r>
          </a:p>
          <a:p>
            <a:pPr algn="just">
              <a:lnSpc>
                <a:spcPct val="150000"/>
              </a:lnSpc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Борисова Е. Г., Слово в тексте. Словарь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коллокаций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(устойчивых сочетаний) русского языка с англо-русским словарём ключевых слов. М.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Филология, 1995. 148 с.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Идиома «дождь из кошек и собак» [Электронный ресурс] // Хвостатые байки : информационный портал о животных.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URL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https://tailytales.ru/2018/06/05/25251/ (дата обращения: 09.01.2020).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Идиомы в английском языке [Электронный ресурс] //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Puzzle English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 научный портал.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URL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https://puzzle-english.com/directory/idioms (дата обращения: 09.01.2020).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Смит Л. П., Фразеология английского языка. М.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Учпедгиз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1959. 208 с.</a:t>
            </a:r>
          </a:p>
          <a:p>
            <a:pPr algn="just">
              <a:lnSpc>
                <a:spcPct val="150000"/>
              </a:lnSpc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458200" cy="147002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данного исследования обусловлена интересом к проблеме идиоматических сленговых выражений, которые раскрывают культуру англоязычного общества.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исследования – выявить и описать особенности идиоматических сленговых выражений в английском языке и определить их функциональную значимость в процессе коммуникации. Данная работа определяет характерные черты маргинальных («сниженных») кодов общения,  а также анализирует специфику их использования в дискурсе.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Данное исследование основано на сочетании методов культурно-исторического подхода, синхронического подход, словообразовательного моделирования, психолингвистического анализа.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Ключевые слова: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идиома, фразеологизм, маргинальные формы языка, сленг.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понятия «идиома»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4752528" cy="432511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 «идиомы» впервые был введен английским лингвистом Л.П.Смитом. Он писал, что «слово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idiom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используется в английском языке для обозначения французского термина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idiotisme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именно: для обозначения грамматической структуры сочетаний, характерных для английского языка, хотя очень часто значения этих сочетаний невозможно объяснить с грамматической и логической точки зрения» [4, с. 32].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collectionimages.npg.org.uk/large/mw215838/Lloyd-Logan-Pearsall-Smi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2487432" cy="4111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понятия «идиома»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Идиома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цепочка слов, где каждый элемент цепи закреплён в определённом месте. Нарушив порядок элементов, значение фразы может поменяться или вовсе исчезнуть, так как оно закреплено не за отдельными словами, а за всей фразой в целом.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To a have a frog in one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 throat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хрипеть, говорить с трудом, испытывать боль в горле.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It rains cats and dogs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льёт, как из ведра; сильный проливной дождь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Коллокация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Е. Г. Борисова: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Коллокации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сочетания слов, в которых один компонент (опорный, или основной, несвободный) определяется смыслом сообщения, его темой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фразеологизирует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сочетание, а другой компонент (свободный) характеризует опорное слово и является семантически ключевым словом» [1, с. 77].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to make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an effort, but 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to do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favour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Пословица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Пословица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отражает народную мудрость, в которой заключён совет или предостережение.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Пословицы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законченные высказывания.</a:t>
            </a:r>
          </a:p>
          <a:p>
            <a:pPr algn="just">
              <a:lnSpc>
                <a:spcPct val="15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Don’t make a mountain out of an anthill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не делах из мухи слона.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Put your best foot forward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пытайся произвести наилучшее впечатление (предстать в наилучшем свете).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идиом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Bob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 your uncle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– фраза широко используется в Великобритании. Чаще всего появляется в конце предложения и переводится как восклицание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Вуаля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!»:</a:t>
            </a:r>
          </a:p>
          <a:p>
            <a:pPr lvl="0" indent="256032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How did you make this cake? It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 delicious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(Как ты испек этот пирог? Он восхитителен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56032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Well, I just mixed in the batter thoroughly, poured it into a cake pan, baked it for 30 minutes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and Bob’s your uncle!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(Ну, я просто хорошенько смешал тесто, вылил его 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форму, выпекал 30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вуаля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!)</a:t>
            </a:r>
          </a:p>
          <a:p>
            <a:pPr algn="just">
              <a:lnSpc>
                <a:spcPct val="150000"/>
              </a:lnSpc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идиом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Bee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 knees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английском языке обозначает что-то выдающееся и из ряда вон выходящее. Используется для эмоциональной окраски речи или определения отношения говорящего в шутливо-ироничной форме:</a:t>
            </a:r>
          </a:p>
          <a:p>
            <a:pPr lvl="0" indent="256032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You should see my new sound-system, it’s the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bee’s knees!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(Ты должен увидеть мою новую стереосистему, это нечто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уникальное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!)</a:t>
            </a:r>
          </a:p>
          <a:p>
            <a:pPr indent="256032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 don’t like Harvey very much, he thinks he’s the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bee’s knees!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(Я недолюбливаю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он считает себя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центром мироздания!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</TotalTime>
  <Words>633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ИДИОМАТИЧЕСКИЕ СЛЕНГОВЫЕ ВЫРАЖЕНИЯ В ДИСКУРСЕ АНГЛИЙСКОГО ЯЗЫКА  IDIOMATIC SLANG EXPRESSIONS IN THE DISCOURSE OF THE ENGLISH LANGUAGE  </vt:lpstr>
      <vt:lpstr>Аннотация</vt:lpstr>
      <vt:lpstr>Аннотация</vt:lpstr>
      <vt:lpstr>Определение понятия «идиома»</vt:lpstr>
      <vt:lpstr>Определение понятия «идиома»</vt:lpstr>
      <vt:lpstr>Коллокация</vt:lpstr>
      <vt:lpstr>Пословица</vt:lpstr>
      <vt:lpstr>Использование идиом</vt:lpstr>
      <vt:lpstr>Использование идиом</vt:lpstr>
      <vt:lpstr>Использование идиом</vt:lpstr>
      <vt:lpstr>Использование идиом</vt:lpstr>
      <vt:lpstr>Выводы</vt:lpstr>
      <vt:lpstr>Список использованных источников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ИДИОМАТИЧЕСКИЕ СЛЕНГОВЫЕ ВЫРАЖЕНИЯ В ДИСКУРСЕ АНГЛИЙСКОГО ЯЗЫКА</dc:title>
  <dc:creator>Ksenya</dc:creator>
  <cp:lastModifiedBy>Ksenya</cp:lastModifiedBy>
  <cp:revision>12</cp:revision>
  <dcterms:created xsi:type="dcterms:W3CDTF">2020-04-08T17:14:33Z</dcterms:created>
  <dcterms:modified xsi:type="dcterms:W3CDTF">2020-04-09T11:10:36Z</dcterms:modified>
</cp:coreProperties>
</file>